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9" r:id="rId14"/>
    <p:sldId id="268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7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F05"/>
    <a:srgbClr val="5C8E3A"/>
    <a:srgbClr val="91F907"/>
    <a:srgbClr val="72D062"/>
    <a:srgbClr val="38E80E"/>
    <a:srgbClr val="AAE3A1"/>
    <a:srgbClr val="29C129"/>
    <a:srgbClr val="40D20C"/>
    <a:srgbClr val="53E048"/>
    <a:srgbClr val="7AB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7654" autoAdjust="0"/>
  </p:normalViewPr>
  <p:slideViewPr>
    <p:cSldViewPr snapToGrid="0">
      <p:cViewPr varScale="1">
        <p:scale>
          <a:sx n="63" d="100"/>
          <a:sy n="63" d="100"/>
        </p:scale>
        <p:origin x="8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39B06-B3BD-46BA-A1A1-2A1D7E7CED1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A5AAA-FC96-4E5E-BC5F-9DCE47F12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8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4208" y="2080225"/>
            <a:ext cx="6057901" cy="1307211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latin typeface="Arial Black" panose="020B0A04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9931"/>
            <a:ext cx="3187301" cy="2552381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785" y="4419261"/>
            <a:ext cx="2841915" cy="229626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09669" y="551053"/>
            <a:ext cx="57841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STATISTIKA</a:t>
            </a:r>
            <a:endParaRPr lang="en-US" sz="6600" dirty="0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971519" y="5818878"/>
            <a:ext cx="20589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Tri</a:t>
            </a:r>
            <a:r>
              <a:rPr lang="en-US" sz="1400" b="1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1400" b="1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Afirianto</a:t>
            </a:r>
            <a:r>
              <a:rPr lang="en-US" sz="1400" b="1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, S.T., M.T.</a:t>
            </a:r>
          </a:p>
          <a:p>
            <a:r>
              <a:rPr lang="en-US" sz="1400" b="1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tri.afirianto@ub.ac.id</a:t>
            </a:r>
          </a:p>
          <a:p>
            <a:r>
              <a:rPr lang="en-US" sz="1400" b="1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Universitas</a:t>
            </a:r>
            <a:r>
              <a:rPr lang="en-US" sz="1400" b="1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  <a:r>
              <a:rPr lang="en-US" sz="1400" b="1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Brawijaya</a:t>
            </a:r>
            <a:endParaRPr lang="en-US" sz="1400" b="1" dirty="0">
              <a:ln>
                <a:noFill/>
              </a:ln>
              <a:solidFill>
                <a:schemeClr val="accent6">
                  <a:lumMod val="75000"/>
                </a:schemeClr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504208" y="3553691"/>
            <a:ext cx="6639792" cy="374073"/>
          </a:xfrm>
          <a:prstGeom prst="rect">
            <a:avLst/>
          </a:prstGeom>
          <a:solidFill>
            <a:schemeClr val="accent6">
              <a:lumMod val="50000"/>
              <a:alpha val="82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3513481" y="3977902"/>
            <a:ext cx="5630519" cy="232233"/>
          </a:xfrm>
          <a:prstGeom prst="rect">
            <a:avLst/>
          </a:prstGeom>
          <a:solidFill>
            <a:schemeClr val="accent6">
              <a:lumMod val="50000"/>
              <a:alpha val="53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4718828" y="4265215"/>
            <a:ext cx="4425172" cy="141840"/>
          </a:xfrm>
          <a:prstGeom prst="rect">
            <a:avLst/>
          </a:prstGeom>
          <a:solidFill>
            <a:schemeClr val="accent6">
              <a:lumMod val="50000"/>
              <a:alpha val="39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6557554"/>
            <a:ext cx="9144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Disusun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oleh</a:t>
            </a:r>
            <a:r>
              <a:rPr lang="en-US" sz="1400" dirty="0" smtClean="0">
                <a:solidFill>
                  <a:schemeClr val="bg1"/>
                </a:solidFill>
              </a:rPr>
              <a:t>: Tim Ajar </a:t>
            </a:r>
            <a:r>
              <a:rPr lang="en-US" sz="1400" dirty="0" err="1" smtClean="0">
                <a:solidFill>
                  <a:schemeClr val="bg1"/>
                </a:solidFill>
              </a:rPr>
              <a:t>Kuliah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Statistika</a:t>
            </a:r>
            <a:r>
              <a:rPr lang="en-US" sz="1400" dirty="0" smtClean="0">
                <a:solidFill>
                  <a:schemeClr val="bg1"/>
                </a:solidFill>
              </a:rPr>
              <a:t> 2016-2017 FILKOM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04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8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90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7672126" y="5799925"/>
            <a:ext cx="1361465" cy="977949"/>
            <a:chOff x="7672126" y="5799925"/>
            <a:chExt cx="1361465" cy="977949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2126" y="5799925"/>
              <a:ext cx="941657" cy="754076"/>
            </a:xfrm>
            <a:prstGeom prst="rect">
              <a:avLst/>
            </a:prstGeom>
            <a:scene3d>
              <a:camera prst="isometricOffAxis1Right"/>
              <a:lightRig rig="threePt" dir="t"/>
            </a:scene3d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975" y="6099464"/>
              <a:ext cx="839616" cy="6784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104" y="194398"/>
            <a:ext cx="7886700" cy="59083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09928"/>
            <a:ext cx="8025404" cy="55324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3841" y="-6497"/>
            <a:ext cx="1447495" cy="6876685"/>
            <a:chOff x="-3841" y="-6497"/>
            <a:chExt cx="1447495" cy="6876685"/>
          </a:xfrm>
        </p:grpSpPr>
        <p:sp>
          <p:nvSpPr>
            <p:cNvPr id="9" name="Freeform 8"/>
            <p:cNvSpPr/>
            <p:nvPr userDrawn="1"/>
          </p:nvSpPr>
          <p:spPr>
            <a:xfrm>
              <a:off x="-779" y="-6497"/>
              <a:ext cx="1043508" cy="4885200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11465 h 4379844"/>
                <a:gd name="connsiteX1" fmla="*/ 115519 w 1184721"/>
                <a:gd name="connsiteY1" fmla="*/ 4379844 h 4379844"/>
                <a:gd name="connsiteX2" fmla="*/ 1184721 w 1184721"/>
                <a:gd name="connsiteY2" fmla="*/ 55452 h 4379844"/>
                <a:gd name="connsiteX3" fmla="*/ 854534 w 1184721"/>
                <a:gd name="connsiteY3" fmla="*/ 0 h 4379844"/>
                <a:gd name="connsiteX4" fmla="*/ 0 w 1184721"/>
                <a:gd name="connsiteY4" fmla="*/ 3911465 h 4379844"/>
                <a:gd name="connsiteX0" fmla="*/ 0 w 1057787"/>
                <a:gd name="connsiteY0" fmla="*/ 3911465 h 4379844"/>
                <a:gd name="connsiteX1" fmla="*/ 115519 w 1057787"/>
                <a:gd name="connsiteY1" fmla="*/ 4379844 h 4379844"/>
                <a:gd name="connsiteX2" fmla="*/ 1057787 w 1057787"/>
                <a:gd name="connsiteY2" fmla="*/ 37427 h 4379844"/>
                <a:gd name="connsiteX3" fmla="*/ 854534 w 1057787"/>
                <a:gd name="connsiteY3" fmla="*/ 0 h 4379844"/>
                <a:gd name="connsiteX4" fmla="*/ 0 w 1057787"/>
                <a:gd name="connsiteY4" fmla="*/ 3911465 h 4379844"/>
                <a:gd name="connsiteX0" fmla="*/ 0 w 1057787"/>
                <a:gd name="connsiteY0" fmla="*/ 3911465 h 4352808"/>
                <a:gd name="connsiteX1" fmla="*/ 183217 w 1057787"/>
                <a:gd name="connsiteY1" fmla="*/ 4352808 h 4352808"/>
                <a:gd name="connsiteX2" fmla="*/ 1057787 w 1057787"/>
                <a:gd name="connsiteY2" fmla="*/ 37427 h 4352808"/>
                <a:gd name="connsiteX3" fmla="*/ 854534 w 1057787"/>
                <a:gd name="connsiteY3" fmla="*/ 0 h 4352808"/>
                <a:gd name="connsiteX4" fmla="*/ 0 w 1057787"/>
                <a:gd name="connsiteY4" fmla="*/ 3911465 h 4352808"/>
                <a:gd name="connsiteX0" fmla="*/ 19878 w 874570"/>
                <a:gd name="connsiteY0" fmla="*/ 3821345 h 4352808"/>
                <a:gd name="connsiteX1" fmla="*/ 0 w 874570"/>
                <a:gd name="connsiteY1" fmla="*/ 4352808 h 4352808"/>
                <a:gd name="connsiteX2" fmla="*/ 874570 w 874570"/>
                <a:gd name="connsiteY2" fmla="*/ 37427 h 4352808"/>
                <a:gd name="connsiteX3" fmla="*/ 671317 w 874570"/>
                <a:gd name="connsiteY3" fmla="*/ 0 h 4352808"/>
                <a:gd name="connsiteX4" fmla="*/ 19878 w 874570"/>
                <a:gd name="connsiteY4" fmla="*/ 3821345 h 4352808"/>
                <a:gd name="connsiteX0" fmla="*/ 0 w 880079"/>
                <a:gd name="connsiteY0" fmla="*/ 3109396 h 4352808"/>
                <a:gd name="connsiteX1" fmla="*/ 5509 w 880079"/>
                <a:gd name="connsiteY1" fmla="*/ 4352808 h 4352808"/>
                <a:gd name="connsiteX2" fmla="*/ 880079 w 880079"/>
                <a:gd name="connsiteY2" fmla="*/ 37427 h 4352808"/>
                <a:gd name="connsiteX3" fmla="*/ 676826 w 880079"/>
                <a:gd name="connsiteY3" fmla="*/ 0 h 4352808"/>
                <a:gd name="connsiteX4" fmla="*/ 0 w 880079"/>
                <a:gd name="connsiteY4" fmla="*/ 3109396 h 4352808"/>
                <a:gd name="connsiteX0" fmla="*/ 0 w 863790"/>
                <a:gd name="connsiteY0" fmla="*/ 3109396 h 4352808"/>
                <a:gd name="connsiteX1" fmla="*/ 5509 w 863790"/>
                <a:gd name="connsiteY1" fmla="*/ 4352808 h 4352808"/>
                <a:gd name="connsiteX2" fmla="*/ 863790 w 863790"/>
                <a:gd name="connsiteY2" fmla="*/ 111777 h 4352808"/>
                <a:gd name="connsiteX3" fmla="*/ 676826 w 863790"/>
                <a:gd name="connsiteY3" fmla="*/ 0 h 4352808"/>
                <a:gd name="connsiteX4" fmla="*/ 0 w 863790"/>
                <a:gd name="connsiteY4" fmla="*/ 3109396 h 4352808"/>
                <a:gd name="connsiteX0" fmla="*/ 0 w 863790"/>
                <a:gd name="connsiteY0" fmla="*/ 2997619 h 4241031"/>
                <a:gd name="connsiteX1" fmla="*/ 5509 w 863790"/>
                <a:gd name="connsiteY1" fmla="*/ 4241031 h 4241031"/>
                <a:gd name="connsiteX2" fmla="*/ 863790 w 863790"/>
                <a:gd name="connsiteY2" fmla="*/ 0 h 4241031"/>
                <a:gd name="connsiteX3" fmla="*/ 714060 w 863790"/>
                <a:gd name="connsiteY3" fmla="*/ 46835 h 4241031"/>
                <a:gd name="connsiteX4" fmla="*/ 0 w 863790"/>
                <a:gd name="connsiteY4" fmla="*/ 2997619 h 4241031"/>
                <a:gd name="connsiteX0" fmla="*/ 0 w 863790"/>
                <a:gd name="connsiteY0" fmla="*/ 2997872 h 4241284"/>
                <a:gd name="connsiteX1" fmla="*/ 5509 w 863790"/>
                <a:gd name="connsiteY1" fmla="*/ 4241284 h 4241284"/>
                <a:gd name="connsiteX2" fmla="*/ 863790 w 863790"/>
                <a:gd name="connsiteY2" fmla="*/ 253 h 4241284"/>
                <a:gd name="connsiteX3" fmla="*/ 667517 w 863790"/>
                <a:gd name="connsiteY3" fmla="*/ 0 h 4241284"/>
                <a:gd name="connsiteX4" fmla="*/ 0 w 863790"/>
                <a:gd name="connsiteY4" fmla="*/ 2997872 h 4241284"/>
                <a:gd name="connsiteX0" fmla="*/ 0 w 866117"/>
                <a:gd name="connsiteY0" fmla="*/ 2997872 h 4241284"/>
                <a:gd name="connsiteX1" fmla="*/ 5509 w 866117"/>
                <a:gd name="connsiteY1" fmla="*/ 4241284 h 4241284"/>
                <a:gd name="connsiteX2" fmla="*/ 866117 w 866117"/>
                <a:gd name="connsiteY2" fmla="*/ 5210 h 4241284"/>
                <a:gd name="connsiteX3" fmla="*/ 667517 w 866117"/>
                <a:gd name="connsiteY3" fmla="*/ 0 h 4241284"/>
                <a:gd name="connsiteX4" fmla="*/ 0 w 866117"/>
                <a:gd name="connsiteY4" fmla="*/ 2997872 h 4241284"/>
                <a:gd name="connsiteX0" fmla="*/ 20192 w 860710"/>
                <a:gd name="connsiteY0" fmla="*/ 2930957 h 4241284"/>
                <a:gd name="connsiteX1" fmla="*/ 102 w 860710"/>
                <a:gd name="connsiteY1" fmla="*/ 4241284 h 4241284"/>
                <a:gd name="connsiteX2" fmla="*/ 860710 w 860710"/>
                <a:gd name="connsiteY2" fmla="*/ 5210 h 4241284"/>
                <a:gd name="connsiteX3" fmla="*/ 662110 w 860710"/>
                <a:gd name="connsiteY3" fmla="*/ 0 h 4241284"/>
                <a:gd name="connsiteX4" fmla="*/ 20192 w 860710"/>
                <a:gd name="connsiteY4" fmla="*/ 2930957 h 4241284"/>
                <a:gd name="connsiteX0" fmla="*/ 10943 w 860769"/>
                <a:gd name="connsiteY0" fmla="*/ 2906174 h 4241284"/>
                <a:gd name="connsiteX1" fmla="*/ 161 w 860769"/>
                <a:gd name="connsiteY1" fmla="*/ 4241284 h 4241284"/>
                <a:gd name="connsiteX2" fmla="*/ 860769 w 860769"/>
                <a:gd name="connsiteY2" fmla="*/ 5210 h 4241284"/>
                <a:gd name="connsiteX3" fmla="*/ 662169 w 860769"/>
                <a:gd name="connsiteY3" fmla="*/ 0 h 4241284"/>
                <a:gd name="connsiteX4" fmla="*/ 10943 w 860769"/>
                <a:gd name="connsiteY4" fmla="*/ 2906174 h 4241284"/>
                <a:gd name="connsiteX0" fmla="*/ 0 w 849826"/>
                <a:gd name="connsiteY0" fmla="*/ 2906174 h 4236927"/>
                <a:gd name="connsiteX1" fmla="*/ 1494 w 849826"/>
                <a:gd name="connsiteY1" fmla="*/ 4236927 h 4236927"/>
                <a:gd name="connsiteX2" fmla="*/ 849826 w 849826"/>
                <a:gd name="connsiteY2" fmla="*/ 5210 h 4236927"/>
                <a:gd name="connsiteX3" fmla="*/ 651226 w 849826"/>
                <a:gd name="connsiteY3" fmla="*/ 0 h 4236927"/>
                <a:gd name="connsiteX4" fmla="*/ 0 w 849826"/>
                <a:gd name="connsiteY4" fmla="*/ 2906174 h 4236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826" h="4236927">
                  <a:moveTo>
                    <a:pt x="0" y="2906174"/>
                  </a:moveTo>
                  <a:cubicBezTo>
                    <a:pt x="1836" y="3320645"/>
                    <a:pt x="-342" y="3822456"/>
                    <a:pt x="1494" y="4236927"/>
                  </a:cubicBezTo>
                  <a:lnTo>
                    <a:pt x="849826" y="5210"/>
                  </a:lnTo>
                  <a:lnTo>
                    <a:pt x="651226" y="0"/>
                  </a:lnTo>
                  <a:lnTo>
                    <a:pt x="0" y="2906174"/>
                  </a:lnTo>
                  <a:close/>
                </a:path>
              </a:pathLst>
            </a:custGeom>
            <a:gradFill>
              <a:gsLst>
                <a:gs pos="0">
                  <a:srgbClr val="29C129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-3841" y="-4506"/>
              <a:ext cx="804893" cy="3366917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02453 h 4181580"/>
                <a:gd name="connsiteX1" fmla="*/ 259378 w 1184721"/>
                <a:gd name="connsiteY1" fmla="*/ 4181580 h 4181580"/>
                <a:gd name="connsiteX2" fmla="*/ 1184721 w 1184721"/>
                <a:gd name="connsiteY2" fmla="*/ 46440 h 4181580"/>
                <a:gd name="connsiteX3" fmla="*/ 879921 w 1184721"/>
                <a:gd name="connsiteY3" fmla="*/ 0 h 4181580"/>
                <a:gd name="connsiteX4" fmla="*/ 0 w 1184721"/>
                <a:gd name="connsiteY4" fmla="*/ 3902453 h 4181580"/>
                <a:gd name="connsiteX0" fmla="*/ 0 w 1125484"/>
                <a:gd name="connsiteY0" fmla="*/ 3929488 h 4181580"/>
                <a:gd name="connsiteX1" fmla="*/ 200141 w 1125484"/>
                <a:gd name="connsiteY1" fmla="*/ 4181580 h 4181580"/>
                <a:gd name="connsiteX2" fmla="*/ 1125484 w 1125484"/>
                <a:gd name="connsiteY2" fmla="*/ 46440 h 4181580"/>
                <a:gd name="connsiteX3" fmla="*/ 820684 w 1125484"/>
                <a:gd name="connsiteY3" fmla="*/ 0 h 4181580"/>
                <a:gd name="connsiteX4" fmla="*/ 0 w 1125484"/>
                <a:gd name="connsiteY4" fmla="*/ 3929488 h 4181580"/>
                <a:gd name="connsiteX0" fmla="*/ 0 w 1085923"/>
                <a:gd name="connsiteY0" fmla="*/ 3929488 h 4181580"/>
                <a:gd name="connsiteX1" fmla="*/ 200141 w 1085923"/>
                <a:gd name="connsiteY1" fmla="*/ 4181580 h 4181580"/>
                <a:gd name="connsiteX2" fmla="*/ 1085923 w 1085923"/>
                <a:gd name="connsiteY2" fmla="*/ 192661 h 4181580"/>
                <a:gd name="connsiteX3" fmla="*/ 820684 w 1085923"/>
                <a:gd name="connsiteY3" fmla="*/ 0 h 4181580"/>
                <a:gd name="connsiteX4" fmla="*/ 0 w 1085923"/>
                <a:gd name="connsiteY4" fmla="*/ 3929488 h 4181580"/>
                <a:gd name="connsiteX0" fmla="*/ 0 w 1095232"/>
                <a:gd name="connsiteY0" fmla="*/ 3929488 h 4181580"/>
                <a:gd name="connsiteX1" fmla="*/ 200141 w 1095232"/>
                <a:gd name="connsiteY1" fmla="*/ 4181580 h 4181580"/>
                <a:gd name="connsiteX2" fmla="*/ 1095232 w 1095232"/>
                <a:gd name="connsiteY2" fmla="*/ 190182 h 4181580"/>
                <a:gd name="connsiteX3" fmla="*/ 820684 w 1095232"/>
                <a:gd name="connsiteY3" fmla="*/ 0 h 4181580"/>
                <a:gd name="connsiteX4" fmla="*/ 0 w 1095232"/>
                <a:gd name="connsiteY4" fmla="*/ 3929488 h 4181580"/>
                <a:gd name="connsiteX0" fmla="*/ 0 w 1095232"/>
                <a:gd name="connsiteY0" fmla="*/ 3741137 h 3993229"/>
                <a:gd name="connsiteX1" fmla="*/ 200141 w 1095232"/>
                <a:gd name="connsiteY1" fmla="*/ 3993229 h 3993229"/>
                <a:gd name="connsiteX2" fmla="*/ 1095232 w 1095232"/>
                <a:gd name="connsiteY2" fmla="*/ 1831 h 3993229"/>
                <a:gd name="connsiteX3" fmla="*/ 792759 w 1095232"/>
                <a:gd name="connsiteY3" fmla="*/ 0 h 3993229"/>
                <a:gd name="connsiteX4" fmla="*/ 0 w 1095232"/>
                <a:gd name="connsiteY4" fmla="*/ 3741137 h 3993229"/>
                <a:gd name="connsiteX0" fmla="*/ 0 w 1095232"/>
                <a:gd name="connsiteY0" fmla="*/ 3741137 h 3741137"/>
                <a:gd name="connsiteX1" fmla="*/ 411911 w 1095232"/>
                <a:gd name="connsiteY1" fmla="*/ 2939949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14238 w 1095232"/>
                <a:gd name="connsiteY1" fmla="*/ 2843295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44491 w 1095232"/>
                <a:gd name="connsiteY1" fmla="*/ 2907731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792705"/>
                <a:gd name="connsiteY0" fmla="*/ 2516854 h 2907731"/>
                <a:gd name="connsiteX1" fmla="*/ 141964 w 792705"/>
                <a:gd name="connsiteY1" fmla="*/ 2907731 h 2907731"/>
                <a:gd name="connsiteX2" fmla="*/ 792705 w 792705"/>
                <a:gd name="connsiteY2" fmla="*/ 1831 h 2907731"/>
                <a:gd name="connsiteX3" fmla="*/ 490232 w 792705"/>
                <a:gd name="connsiteY3" fmla="*/ 0 h 2907731"/>
                <a:gd name="connsiteX4" fmla="*/ 0 w 792705"/>
                <a:gd name="connsiteY4" fmla="*/ 2516854 h 2907731"/>
                <a:gd name="connsiteX0" fmla="*/ 0 w 653077"/>
                <a:gd name="connsiteY0" fmla="*/ 1845233 h 2907731"/>
                <a:gd name="connsiteX1" fmla="*/ 2336 w 653077"/>
                <a:gd name="connsiteY1" fmla="*/ 2907731 h 2907731"/>
                <a:gd name="connsiteX2" fmla="*/ 653077 w 653077"/>
                <a:gd name="connsiteY2" fmla="*/ 1831 h 2907731"/>
                <a:gd name="connsiteX3" fmla="*/ 350604 w 653077"/>
                <a:gd name="connsiteY3" fmla="*/ 0 h 2907731"/>
                <a:gd name="connsiteX4" fmla="*/ 0 w 653077"/>
                <a:gd name="connsiteY4" fmla="*/ 1845233 h 2907731"/>
                <a:gd name="connsiteX0" fmla="*/ 2423 w 655500"/>
                <a:gd name="connsiteY0" fmla="*/ 1845233 h 2920123"/>
                <a:gd name="connsiteX1" fmla="*/ 104 w 655500"/>
                <a:gd name="connsiteY1" fmla="*/ 2920123 h 2920123"/>
                <a:gd name="connsiteX2" fmla="*/ 655500 w 655500"/>
                <a:gd name="connsiteY2" fmla="*/ 1831 h 2920123"/>
                <a:gd name="connsiteX3" fmla="*/ 353027 w 655500"/>
                <a:gd name="connsiteY3" fmla="*/ 0 h 2920123"/>
                <a:gd name="connsiteX4" fmla="*/ 2423 w 655500"/>
                <a:gd name="connsiteY4" fmla="*/ 1845233 h 292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5500" h="2920123">
                  <a:moveTo>
                    <a:pt x="2423" y="1845233"/>
                  </a:moveTo>
                  <a:cubicBezTo>
                    <a:pt x="3202" y="2199399"/>
                    <a:pt x="-675" y="2565957"/>
                    <a:pt x="104" y="2920123"/>
                  </a:cubicBezTo>
                  <a:lnTo>
                    <a:pt x="655500" y="1831"/>
                  </a:lnTo>
                  <a:lnTo>
                    <a:pt x="353027" y="0"/>
                  </a:lnTo>
                  <a:lnTo>
                    <a:pt x="2423" y="1845233"/>
                  </a:lnTo>
                  <a:close/>
                </a:path>
              </a:pathLst>
            </a:custGeom>
            <a:gradFill>
              <a:gsLst>
                <a:gs pos="0">
                  <a:srgbClr val="B3FD95"/>
                </a:gs>
                <a:gs pos="100000">
                  <a:srgbClr val="11ED16"/>
                </a:gs>
              </a:gsLst>
            </a:gra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1612" y="3793026"/>
              <a:ext cx="1445266" cy="3064631"/>
            </a:xfrm>
            <a:custGeom>
              <a:avLst/>
              <a:gdLst>
                <a:gd name="connsiteX0" fmla="*/ 0 w 2088573"/>
                <a:gd name="connsiteY0" fmla="*/ 0 h 477982"/>
                <a:gd name="connsiteX1" fmla="*/ 2088573 w 2088573"/>
                <a:gd name="connsiteY1" fmla="*/ 0 h 477982"/>
                <a:gd name="connsiteX2" fmla="*/ 2088573 w 2088573"/>
                <a:gd name="connsiteY2" fmla="*/ 477982 h 477982"/>
                <a:gd name="connsiteX3" fmla="*/ 0 w 2088573"/>
                <a:gd name="connsiteY3" fmla="*/ 477982 h 477982"/>
                <a:gd name="connsiteX4" fmla="*/ 0 w 2088573"/>
                <a:gd name="connsiteY4" fmla="*/ 0 h 477982"/>
                <a:gd name="connsiteX0" fmla="*/ 0 w 2088573"/>
                <a:gd name="connsiteY0" fmla="*/ 0 h 1839192"/>
                <a:gd name="connsiteX1" fmla="*/ 2088573 w 2088573"/>
                <a:gd name="connsiteY1" fmla="*/ 0 h 1839192"/>
                <a:gd name="connsiteX2" fmla="*/ 1007919 w 2088573"/>
                <a:gd name="connsiteY2" fmla="*/ 1839192 h 1839192"/>
                <a:gd name="connsiteX3" fmla="*/ 0 w 2088573"/>
                <a:gd name="connsiteY3" fmla="*/ 477982 h 1839192"/>
                <a:gd name="connsiteX4" fmla="*/ 0 w 2088573"/>
                <a:gd name="connsiteY4" fmla="*/ 0 h 1839192"/>
                <a:gd name="connsiteX0" fmla="*/ 0 w 1537855"/>
                <a:gd name="connsiteY0" fmla="*/ 0 h 1839192"/>
                <a:gd name="connsiteX1" fmla="*/ 1537855 w 1537855"/>
                <a:gd name="connsiteY1" fmla="*/ 1808018 h 1839192"/>
                <a:gd name="connsiteX2" fmla="*/ 1007919 w 1537855"/>
                <a:gd name="connsiteY2" fmla="*/ 1839192 h 1839192"/>
                <a:gd name="connsiteX3" fmla="*/ 0 w 1537855"/>
                <a:gd name="connsiteY3" fmla="*/ 477982 h 1839192"/>
                <a:gd name="connsiteX4" fmla="*/ 0 w 1537855"/>
                <a:gd name="connsiteY4" fmla="*/ 0 h 1839192"/>
                <a:gd name="connsiteX0" fmla="*/ 145473 w 1537855"/>
                <a:gd name="connsiteY0" fmla="*/ 0 h 1995056"/>
                <a:gd name="connsiteX1" fmla="*/ 1537855 w 1537855"/>
                <a:gd name="connsiteY1" fmla="*/ 1963882 h 1995056"/>
                <a:gd name="connsiteX2" fmla="*/ 1007919 w 1537855"/>
                <a:gd name="connsiteY2" fmla="*/ 1995056 h 1995056"/>
                <a:gd name="connsiteX3" fmla="*/ 0 w 1537855"/>
                <a:gd name="connsiteY3" fmla="*/ 633846 h 1995056"/>
                <a:gd name="connsiteX4" fmla="*/ 145473 w 1537855"/>
                <a:gd name="connsiteY4" fmla="*/ 0 h 1995056"/>
                <a:gd name="connsiteX0" fmla="*/ 103909 w 1537855"/>
                <a:gd name="connsiteY0" fmla="*/ 0 h 2223656"/>
                <a:gd name="connsiteX1" fmla="*/ 1537855 w 1537855"/>
                <a:gd name="connsiteY1" fmla="*/ 2192482 h 2223656"/>
                <a:gd name="connsiteX2" fmla="*/ 1007919 w 1537855"/>
                <a:gd name="connsiteY2" fmla="*/ 2223656 h 2223656"/>
                <a:gd name="connsiteX3" fmla="*/ 0 w 1537855"/>
                <a:gd name="connsiteY3" fmla="*/ 862446 h 2223656"/>
                <a:gd name="connsiteX4" fmla="*/ 103909 w 1537855"/>
                <a:gd name="connsiteY4" fmla="*/ 0 h 2223656"/>
                <a:gd name="connsiteX0" fmla="*/ 0 w 1433946"/>
                <a:gd name="connsiteY0" fmla="*/ 0 h 2223656"/>
                <a:gd name="connsiteX1" fmla="*/ 1433946 w 1433946"/>
                <a:gd name="connsiteY1" fmla="*/ 2192482 h 2223656"/>
                <a:gd name="connsiteX2" fmla="*/ 904010 w 1433946"/>
                <a:gd name="connsiteY2" fmla="*/ 2223656 h 2223656"/>
                <a:gd name="connsiteX3" fmla="*/ 20782 w 1433946"/>
                <a:gd name="connsiteY3" fmla="*/ 820882 h 2223656"/>
                <a:gd name="connsiteX4" fmla="*/ 0 w 1433946"/>
                <a:gd name="connsiteY4" fmla="*/ 0 h 2223656"/>
                <a:gd name="connsiteX0" fmla="*/ 394854 w 1413164"/>
                <a:gd name="connsiteY0" fmla="*/ 0 h 1870365"/>
                <a:gd name="connsiteX1" fmla="*/ 1413164 w 1413164"/>
                <a:gd name="connsiteY1" fmla="*/ 1839191 h 1870365"/>
                <a:gd name="connsiteX2" fmla="*/ 883228 w 1413164"/>
                <a:gd name="connsiteY2" fmla="*/ 1870365 h 1870365"/>
                <a:gd name="connsiteX3" fmla="*/ 0 w 1413164"/>
                <a:gd name="connsiteY3" fmla="*/ 467591 h 1870365"/>
                <a:gd name="connsiteX4" fmla="*/ 394854 w 1413164"/>
                <a:gd name="connsiteY4" fmla="*/ 0 h 1870365"/>
                <a:gd name="connsiteX0" fmla="*/ 155863 w 1413164"/>
                <a:gd name="connsiteY0" fmla="*/ 0 h 2067792"/>
                <a:gd name="connsiteX1" fmla="*/ 1413164 w 1413164"/>
                <a:gd name="connsiteY1" fmla="*/ 2036618 h 2067792"/>
                <a:gd name="connsiteX2" fmla="*/ 883228 w 1413164"/>
                <a:gd name="connsiteY2" fmla="*/ 2067792 h 2067792"/>
                <a:gd name="connsiteX3" fmla="*/ 0 w 1413164"/>
                <a:gd name="connsiteY3" fmla="*/ 665018 h 2067792"/>
                <a:gd name="connsiteX4" fmla="*/ 155863 w 1413164"/>
                <a:gd name="connsiteY4" fmla="*/ 0 h 2067792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1184563 h 2587337"/>
                <a:gd name="connsiteX4" fmla="*/ 10390 w 1413164"/>
                <a:gd name="connsiteY4" fmla="*/ 0 h 2587337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519545 h 2587337"/>
                <a:gd name="connsiteX4" fmla="*/ 10390 w 1413164"/>
                <a:gd name="connsiteY4" fmla="*/ 0 h 2587337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66356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14401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33946"/>
                <a:gd name="connsiteY0" fmla="*/ 0 h 2556163"/>
                <a:gd name="connsiteX1" fmla="*/ 1433946 w 1433946"/>
                <a:gd name="connsiteY1" fmla="*/ 2556163 h 2556163"/>
                <a:gd name="connsiteX2" fmla="*/ 914401 w 1433946"/>
                <a:gd name="connsiteY2" fmla="*/ 2545773 h 2556163"/>
                <a:gd name="connsiteX3" fmla="*/ 0 w 1433946"/>
                <a:gd name="connsiteY3" fmla="*/ 519545 h 2556163"/>
                <a:gd name="connsiteX4" fmla="*/ 10390 w 1433946"/>
                <a:gd name="connsiteY4" fmla="*/ 0 h 2556163"/>
                <a:gd name="connsiteX0" fmla="*/ 460 w 1444798"/>
                <a:gd name="connsiteY0" fmla="*/ 0 h 3044535"/>
                <a:gd name="connsiteX1" fmla="*/ 1444798 w 1444798"/>
                <a:gd name="connsiteY1" fmla="*/ 3044535 h 3044535"/>
                <a:gd name="connsiteX2" fmla="*/ 925253 w 1444798"/>
                <a:gd name="connsiteY2" fmla="*/ 3034145 h 3044535"/>
                <a:gd name="connsiteX3" fmla="*/ 10852 w 1444798"/>
                <a:gd name="connsiteY3" fmla="*/ 1007917 h 3044535"/>
                <a:gd name="connsiteX4" fmla="*/ 460 w 1444798"/>
                <a:gd name="connsiteY4" fmla="*/ 0 h 3044535"/>
                <a:gd name="connsiteX0" fmla="*/ 301 w 1444639"/>
                <a:gd name="connsiteY0" fmla="*/ 0 h 3044535"/>
                <a:gd name="connsiteX1" fmla="*/ 1444639 w 1444639"/>
                <a:gd name="connsiteY1" fmla="*/ 3044535 h 3044535"/>
                <a:gd name="connsiteX2" fmla="*/ 925094 w 1444639"/>
                <a:gd name="connsiteY2" fmla="*/ 3034145 h 3044535"/>
                <a:gd name="connsiteX3" fmla="*/ 21084 w 1444639"/>
                <a:gd name="connsiteY3" fmla="*/ 716971 h 3044535"/>
                <a:gd name="connsiteX4" fmla="*/ 301 w 1444639"/>
                <a:gd name="connsiteY4" fmla="*/ 0 h 3044535"/>
                <a:gd name="connsiteX0" fmla="*/ 301 w 1444639"/>
                <a:gd name="connsiteY0" fmla="*/ 0 h 3054242"/>
                <a:gd name="connsiteX1" fmla="*/ 1444639 w 1444639"/>
                <a:gd name="connsiteY1" fmla="*/ 3044535 h 3054242"/>
                <a:gd name="connsiteX2" fmla="*/ 940167 w 1444639"/>
                <a:gd name="connsiteY2" fmla="*/ 3054242 h 3054242"/>
                <a:gd name="connsiteX3" fmla="*/ 21084 w 1444639"/>
                <a:gd name="connsiteY3" fmla="*/ 716971 h 3054242"/>
                <a:gd name="connsiteX4" fmla="*/ 301 w 1444639"/>
                <a:gd name="connsiteY4" fmla="*/ 0 h 3054242"/>
                <a:gd name="connsiteX0" fmla="*/ 301 w 1464736"/>
                <a:gd name="connsiteY0" fmla="*/ 0 h 3054583"/>
                <a:gd name="connsiteX1" fmla="*/ 1464736 w 1464736"/>
                <a:gd name="connsiteY1" fmla="*/ 3054583 h 3054583"/>
                <a:gd name="connsiteX2" fmla="*/ 940167 w 1464736"/>
                <a:gd name="connsiteY2" fmla="*/ 3054242 h 3054583"/>
                <a:gd name="connsiteX3" fmla="*/ 21084 w 1464736"/>
                <a:gd name="connsiteY3" fmla="*/ 716971 h 3054583"/>
                <a:gd name="connsiteX4" fmla="*/ 301 w 1464736"/>
                <a:gd name="connsiteY4" fmla="*/ 0 h 3054583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4 w 1445266"/>
                <a:gd name="connsiteY3" fmla="*/ 727019 h 3064631"/>
                <a:gd name="connsiteX4" fmla="*/ 927 w 1445266"/>
                <a:gd name="connsiteY4" fmla="*/ 0 h 3064631"/>
                <a:gd name="connsiteX0" fmla="*/ 9362 w 1453701"/>
                <a:gd name="connsiteY0" fmla="*/ 0 h 3064631"/>
                <a:gd name="connsiteX1" fmla="*/ 1453701 w 1453701"/>
                <a:gd name="connsiteY1" fmla="*/ 3064631 h 3064631"/>
                <a:gd name="connsiteX2" fmla="*/ 929132 w 1453701"/>
                <a:gd name="connsiteY2" fmla="*/ 3064290 h 3064631"/>
                <a:gd name="connsiteX3" fmla="*/ 0 w 1453701"/>
                <a:gd name="connsiteY3" fmla="*/ 721995 h 3064631"/>
                <a:gd name="connsiteX4" fmla="*/ 9362 w 1453701"/>
                <a:gd name="connsiteY4" fmla="*/ 0 h 3064631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3 w 1445266"/>
                <a:gd name="connsiteY3" fmla="*/ 792333 h 3064631"/>
                <a:gd name="connsiteX4" fmla="*/ 927 w 1445266"/>
                <a:gd name="connsiteY4" fmla="*/ 0 h 3064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266" h="3064631">
                  <a:moveTo>
                    <a:pt x="927" y="0"/>
                  </a:moveTo>
                  <a:lnTo>
                    <a:pt x="1445266" y="3064631"/>
                  </a:lnTo>
                  <a:lnTo>
                    <a:pt x="920697" y="3064290"/>
                  </a:lnTo>
                  <a:lnTo>
                    <a:pt x="1613" y="792333"/>
                  </a:lnTo>
                  <a:cubicBezTo>
                    <a:pt x="5076" y="397479"/>
                    <a:pt x="-2536" y="394854"/>
                    <a:pt x="927" y="0"/>
                  </a:cubicBezTo>
                  <a:close/>
                </a:path>
              </a:pathLst>
            </a:custGeom>
            <a:gradFill>
              <a:gsLst>
                <a:gs pos="100000">
                  <a:srgbClr val="53E048"/>
                </a:gs>
                <a:gs pos="0">
                  <a:srgbClr val="7AB85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1" y="4468092"/>
              <a:ext cx="950255" cy="2402096"/>
            </a:xfrm>
            <a:custGeom>
              <a:avLst/>
              <a:gdLst>
                <a:gd name="connsiteX0" fmla="*/ 0 w 716973"/>
                <a:gd name="connsiteY0" fmla="*/ 0 h 1404570"/>
                <a:gd name="connsiteX1" fmla="*/ 716973 w 716973"/>
                <a:gd name="connsiteY1" fmla="*/ 0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716973"/>
                <a:gd name="connsiteY0" fmla="*/ 0 h 1404570"/>
                <a:gd name="connsiteX1" fmla="*/ 644237 w 716973"/>
                <a:gd name="connsiteY1" fmla="*/ 270164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1558637"/>
                <a:gd name="connsiteY0" fmla="*/ 0 h 2454052"/>
                <a:gd name="connsiteX1" fmla="*/ 644237 w 1558637"/>
                <a:gd name="connsiteY1" fmla="*/ 270164 h 2454052"/>
                <a:gd name="connsiteX2" fmla="*/ 1558637 w 1558637"/>
                <a:gd name="connsiteY2" fmla="*/ 2454052 h 2454052"/>
                <a:gd name="connsiteX3" fmla="*/ 0 w 1558637"/>
                <a:gd name="connsiteY3" fmla="*/ 1404570 h 2454052"/>
                <a:gd name="connsiteX4" fmla="*/ 0 w 1558637"/>
                <a:gd name="connsiteY4" fmla="*/ 0 h 2454052"/>
                <a:gd name="connsiteX0" fmla="*/ 0 w 1558637"/>
                <a:gd name="connsiteY0" fmla="*/ 0 h 2474833"/>
                <a:gd name="connsiteX1" fmla="*/ 644237 w 1558637"/>
                <a:gd name="connsiteY1" fmla="*/ 270164 h 2474833"/>
                <a:gd name="connsiteX2" fmla="*/ 1558637 w 1558637"/>
                <a:gd name="connsiteY2" fmla="*/ 2454052 h 2474833"/>
                <a:gd name="connsiteX3" fmla="*/ 997527 w 1558637"/>
                <a:gd name="connsiteY3" fmla="*/ 2474833 h 2474833"/>
                <a:gd name="connsiteX4" fmla="*/ 0 w 1558637"/>
                <a:gd name="connsiteY4" fmla="*/ 0 h 2474833"/>
                <a:gd name="connsiteX0" fmla="*/ 0 w 945573"/>
                <a:gd name="connsiteY0" fmla="*/ 592282 h 2204669"/>
                <a:gd name="connsiteX1" fmla="*/ 31173 w 945573"/>
                <a:gd name="connsiteY1" fmla="*/ 0 h 2204669"/>
                <a:gd name="connsiteX2" fmla="*/ 945573 w 945573"/>
                <a:gd name="connsiteY2" fmla="*/ 2183888 h 2204669"/>
                <a:gd name="connsiteX3" fmla="*/ 384463 w 945573"/>
                <a:gd name="connsiteY3" fmla="*/ 2204669 h 2204669"/>
                <a:gd name="connsiteX4" fmla="*/ 0 w 945573"/>
                <a:gd name="connsiteY4" fmla="*/ 592282 h 2204669"/>
                <a:gd name="connsiteX0" fmla="*/ 0 w 914400"/>
                <a:gd name="connsiteY0" fmla="*/ 644236 h 2204669"/>
                <a:gd name="connsiteX1" fmla="*/ 0 w 914400"/>
                <a:gd name="connsiteY1" fmla="*/ 0 h 2204669"/>
                <a:gd name="connsiteX2" fmla="*/ 914400 w 914400"/>
                <a:gd name="connsiteY2" fmla="*/ 2183888 h 2204669"/>
                <a:gd name="connsiteX3" fmla="*/ 353290 w 914400"/>
                <a:gd name="connsiteY3" fmla="*/ 2204669 h 2204669"/>
                <a:gd name="connsiteX4" fmla="*/ 0 w 914400"/>
                <a:gd name="connsiteY4" fmla="*/ 644236 h 2204669"/>
                <a:gd name="connsiteX0" fmla="*/ 20782 w 935182"/>
                <a:gd name="connsiteY0" fmla="*/ 665018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20782 w 935182"/>
                <a:gd name="connsiteY4" fmla="*/ 665018 h 2225451"/>
                <a:gd name="connsiteX0" fmla="*/ 10391 w 935182"/>
                <a:gd name="connsiteY0" fmla="*/ 654627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10391 w 935182"/>
                <a:gd name="connsiteY4" fmla="*/ 654627 h 2225451"/>
                <a:gd name="connsiteX0" fmla="*/ 10391 w 935182"/>
                <a:gd name="connsiteY0" fmla="*/ 831272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10391 w 935182"/>
                <a:gd name="connsiteY4" fmla="*/ 831272 h 2402096"/>
                <a:gd name="connsiteX0" fmla="*/ 0 w 935182"/>
                <a:gd name="connsiteY0" fmla="*/ 758535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0 w 935182"/>
                <a:gd name="connsiteY4" fmla="*/ 758535 h 2402096"/>
                <a:gd name="connsiteX0" fmla="*/ 0 w 945231"/>
                <a:gd name="connsiteY0" fmla="*/ 758535 h 2402096"/>
                <a:gd name="connsiteX1" fmla="*/ 0 w 945231"/>
                <a:gd name="connsiteY1" fmla="*/ 0 h 2402096"/>
                <a:gd name="connsiteX2" fmla="*/ 945231 w 945231"/>
                <a:gd name="connsiteY2" fmla="*/ 2386340 h 2402096"/>
                <a:gd name="connsiteX3" fmla="*/ 374072 w 945231"/>
                <a:gd name="connsiteY3" fmla="*/ 2402096 h 2402096"/>
                <a:gd name="connsiteX4" fmla="*/ 0 w 945231"/>
                <a:gd name="connsiteY4" fmla="*/ 758535 h 2402096"/>
                <a:gd name="connsiteX0" fmla="*/ 0 w 950255"/>
                <a:gd name="connsiteY0" fmla="*/ 758535 h 2402096"/>
                <a:gd name="connsiteX1" fmla="*/ 0 w 950255"/>
                <a:gd name="connsiteY1" fmla="*/ 0 h 2402096"/>
                <a:gd name="connsiteX2" fmla="*/ 950255 w 950255"/>
                <a:gd name="connsiteY2" fmla="*/ 2396389 h 2402096"/>
                <a:gd name="connsiteX3" fmla="*/ 374072 w 950255"/>
                <a:gd name="connsiteY3" fmla="*/ 2402096 h 2402096"/>
                <a:gd name="connsiteX4" fmla="*/ 0 w 950255"/>
                <a:gd name="connsiteY4" fmla="*/ 758535 h 240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0255" h="2402096">
                  <a:moveTo>
                    <a:pt x="0" y="758535"/>
                  </a:moveTo>
                  <a:lnTo>
                    <a:pt x="0" y="0"/>
                  </a:lnTo>
                  <a:lnTo>
                    <a:pt x="950255" y="2396389"/>
                  </a:lnTo>
                  <a:lnTo>
                    <a:pt x="374072" y="2402096"/>
                  </a:lnTo>
                  <a:lnTo>
                    <a:pt x="0" y="758535"/>
                  </a:lnTo>
                  <a:close/>
                </a:path>
              </a:pathLst>
            </a:custGeom>
            <a:gradFill>
              <a:gsLst>
                <a:gs pos="0">
                  <a:srgbClr val="91F907"/>
                </a:gs>
                <a:gs pos="100000">
                  <a:srgbClr val="42AF05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383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 rot="1193062">
            <a:off x="1666912" y="4772560"/>
            <a:ext cx="13468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>
                <a:solidFill>
                  <a:schemeClr val="accent6">
                    <a:lumMod val="50000"/>
                  </a:schemeClr>
                </a:solidFill>
                <a:latin typeface="Goudy Stout" panose="0202090407030B020401" pitchFamily="18" charset="0"/>
              </a:rPr>
              <a:t>?</a:t>
            </a:r>
            <a:endParaRPr lang="en-US" sz="16600" dirty="0">
              <a:solidFill>
                <a:schemeClr val="accent6">
                  <a:lumMod val="50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 rot="19924234">
            <a:off x="6910864" y="-206180"/>
            <a:ext cx="1478290" cy="37702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1Left"/>
              <a:lightRig rig="threePt" dir="t"/>
            </a:scene3d>
          </a:bodyPr>
          <a:lstStyle/>
          <a:p>
            <a:r>
              <a:rPr lang="en-US" sz="23900" dirty="0" smtClean="0">
                <a:solidFill>
                  <a:schemeClr val="accent6">
                    <a:lumMod val="50000"/>
                  </a:schemeClr>
                </a:solidFill>
                <a:latin typeface="Berlin Sans FB Demi" panose="020E0802020502020306" pitchFamily="34" charset="0"/>
              </a:rPr>
              <a:t>?</a:t>
            </a:r>
            <a:endParaRPr lang="en-US" sz="23900" dirty="0">
              <a:solidFill>
                <a:schemeClr val="accent6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 rot="20960939">
            <a:off x="4441757" y="3230020"/>
            <a:ext cx="2105063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700" dirty="0" smtClean="0">
                <a:solidFill>
                  <a:schemeClr val="accent6">
                    <a:lumMod val="50000"/>
                  </a:schemeClr>
                </a:solidFill>
                <a:latin typeface="Eras Bold ITC" panose="020B0907030504020204" pitchFamily="34" charset="0"/>
              </a:rPr>
              <a:t>?</a:t>
            </a:r>
            <a:endParaRPr lang="en-US" sz="28700" dirty="0">
              <a:solidFill>
                <a:schemeClr val="accent6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79270" y="2566555"/>
            <a:ext cx="8294914" cy="2587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>
                <a:solidFill>
                  <a:schemeClr val="accent6">
                    <a:lumMod val="50000"/>
                  </a:schemeClr>
                </a:solidFill>
                <a:latin typeface="Berlin Sans FB Demi" panose="020E0802020502020306" pitchFamily="34" charset="0"/>
              </a:rPr>
              <a:t>PERTANYAAN?</a:t>
            </a:r>
            <a:endParaRPr lang="en-US" sz="8000" dirty="0">
              <a:solidFill>
                <a:schemeClr val="accent6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841" y="-6497"/>
            <a:ext cx="1447495" cy="6876685"/>
            <a:chOff x="-3841" y="-6497"/>
            <a:chExt cx="1447495" cy="6876685"/>
          </a:xfrm>
        </p:grpSpPr>
        <p:sp>
          <p:nvSpPr>
            <p:cNvPr id="8" name="Freeform 7"/>
            <p:cNvSpPr/>
            <p:nvPr userDrawn="1"/>
          </p:nvSpPr>
          <p:spPr>
            <a:xfrm>
              <a:off x="-779" y="-6497"/>
              <a:ext cx="1043508" cy="4885200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11465 h 4379844"/>
                <a:gd name="connsiteX1" fmla="*/ 115519 w 1184721"/>
                <a:gd name="connsiteY1" fmla="*/ 4379844 h 4379844"/>
                <a:gd name="connsiteX2" fmla="*/ 1184721 w 1184721"/>
                <a:gd name="connsiteY2" fmla="*/ 55452 h 4379844"/>
                <a:gd name="connsiteX3" fmla="*/ 854534 w 1184721"/>
                <a:gd name="connsiteY3" fmla="*/ 0 h 4379844"/>
                <a:gd name="connsiteX4" fmla="*/ 0 w 1184721"/>
                <a:gd name="connsiteY4" fmla="*/ 3911465 h 4379844"/>
                <a:gd name="connsiteX0" fmla="*/ 0 w 1057787"/>
                <a:gd name="connsiteY0" fmla="*/ 3911465 h 4379844"/>
                <a:gd name="connsiteX1" fmla="*/ 115519 w 1057787"/>
                <a:gd name="connsiteY1" fmla="*/ 4379844 h 4379844"/>
                <a:gd name="connsiteX2" fmla="*/ 1057787 w 1057787"/>
                <a:gd name="connsiteY2" fmla="*/ 37427 h 4379844"/>
                <a:gd name="connsiteX3" fmla="*/ 854534 w 1057787"/>
                <a:gd name="connsiteY3" fmla="*/ 0 h 4379844"/>
                <a:gd name="connsiteX4" fmla="*/ 0 w 1057787"/>
                <a:gd name="connsiteY4" fmla="*/ 3911465 h 4379844"/>
                <a:gd name="connsiteX0" fmla="*/ 0 w 1057787"/>
                <a:gd name="connsiteY0" fmla="*/ 3911465 h 4352808"/>
                <a:gd name="connsiteX1" fmla="*/ 183217 w 1057787"/>
                <a:gd name="connsiteY1" fmla="*/ 4352808 h 4352808"/>
                <a:gd name="connsiteX2" fmla="*/ 1057787 w 1057787"/>
                <a:gd name="connsiteY2" fmla="*/ 37427 h 4352808"/>
                <a:gd name="connsiteX3" fmla="*/ 854534 w 1057787"/>
                <a:gd name="connsiteY3" fmla="*/ 0 h 4352808"/>
                <a:gd name="connsiteX4" fmla="*/ 0 w 1057787"/>
                <a:gd name="connsiteY4" fmla="*/ 3911465 h 4352808"/>
                <a:gd name="connsiteX0" fmla="*/ 19878 w 874570"/>
                <a:gd name="connsiteY0" fmla="*/ 3821345 h 4352808"/>
                <a:gd name="connsiteX1" fmla="*/ 0 w 874570"/>
                <a:gd name="connsiteY1" fmla="*/ 4352808 h 4352808"/>
                <a:gd name="connsiteX2" fmla="*/ 874570 w 874570"/>
                <a:gd name="connsiteY2" fmla="*/ 37427 h 4352808"/>
                <a:gd name="connsiteX3" fmla="*/ 671317 w 874570"/>
                <a:gd name="connsiteY3" fmla="*/ 0 h 4352808"/>
                <a:gd name="connsiteX4" fmla="*/ 19878 w 874570"/>
                <a:gd name="connsiteY4" fmla="*/ 3821345 h 4352808"/>
                <a:gd name="connsiteX0" fmla="*/ 0 w 880079"/>
                <a:gd name="connsiteY0" fmla="*/ 3109396 h 4352808"/>
                <a:gd name="connsiteX1" fmla="*/ 5509 w 880079"/>
                <a:gd name="connsiteY1" fmla="*/ 4352808 h 4352808"/>
                <a:gd name="connsiteX2" fmla="*/ 880079 w 880079"/>
                <a:gd name="connsiteY2" fmla="*/ 37427 h 4352808"/>
                <a:gd name="connsiteX3" fmla="*/ 676826 w 880079"/>
                <a:gd name="connsiteY3" fmla="*/ 0 h 4352808"/>
                <a:gd name="connsiteX4" fmla="*/ 0 w 880079"/>
                <a:gd name="connsiteY4" fmla="*/ 3109396 h 4352808"/>
                <a:gd name="connsiteX0" fmla="*/ 0 w 863790"/>
                <a:gd name="connsiteY0" fmla="*/ 3109396 h 4352808"/>
                <a:gd name="connsiteX1" fmla="*/ 5509 w 863790"/>
                <a:gd name="connsiteY1" fmla="*/ 4352808 h 4352808"/>
                <a:gd name="connsiteX2" fmla="*/ 863790 w 863790"/>
                <a:gd name="connsiteY2" fmla="*/ 111777 h 4352808"/>
                <a:gd name="connsiteX3" fmla="*/ 676826 w 863790"/>
                <a:gd name="connsiteY3" fmla="*/ 0 h 4352808"/>
                <a:gd name="connsiteX4" fmla="*/ 0 w 863790"/>
                <a:gd name="connsiteY4" fmla="*/ 3109396 h 4352808"/>
                <a:gd name="connsiteX0" fmla="*/ 0 w 863790"/>
                <a:gd name="connsiteY0" fmla="*/ 2997619 h 4241031"/>
                <a:gd name="connsiteX1" fmla="*/ 5509 w 863790"/>
                <a:gd name="connsiteY1" fmla="*/ 4241031 h 4241031"/>
                <a:gd name="connsiteX2" fmla="*/ 863790 w 863790"/>
                <a:gd name="connsiteY2" fmla="*/ 0 h 4241031"/>
                <a:gd name="connsiteX3" fmla="*/ 714060 w 863790"/>
                <a:gd name="connsiteY3" fmla="*/ 46835 h 4241031"/>
                <a:gd name="connsiteX4" fmla="*/ 0 w 863790"/>
                <a:gd name="connsiteY4" fmla="*/ 2997619 h 4241031"/>
                <a:gd name="connsiteX0" fmla="*/ 0 w 863790"/>
                <a:gd name="connsiteY0" fmla="*/ 2997872 h 4241284"/>
                <a:gd name="connsiteX1" fmla="*/ 5509 w 863790"/>
                <a:gd name="connsiteY1" fmla="*/ 4241284 h 4241284"/>
                <a:gd name="connsiteX2" fmla="*/ 863790 w 863790"/>
                <a:gd name="connsiteY2" fmla="*/ 253 h 4241284"/>
                <a:gd name="connsiteX3" fmla="*/ 667517 w 863790"/>
                <a:gd name="connsiteY3" fmla="*/ 0 h 4241284"/>
                <a:gd name="connsiteX4" fmla="*/ 0 w 863790"/>
                <a:gd name="connsiteY4" fmla="*/ 2997872 h 4241284"/>
                <a:gd name="connsiteX0" fmla="*/ 0 w 866117"/>
                <a:gd name="connsiteY0" fmla="*/ 2997872 h 4241284"/>
                <a:gd name="connsiteX1" fmla="*/ 5509 w 866117"/>
                <a:gd name="connsiteY1" fmla="*/ 4241284 h 4241284"/>
                <a:gd name="connsiteX2" fmla="*/ 866117 w 866117"/>
                <a:gd name="connsiteY2" fmla="*/ 5210 h 4241284"/>
                <a:gd name="connsiteX3" fmla="*/ 667517 w 866117"/>
                <a:gd name="connsiteY3" fmla="*/ 0 h 4241284"/>
                <a:gd name="connsiteX4" fmla="*/ 0 w 866117"/>
                <a:gd name="connsiteY4" fmla="*/ 2997872 h 4241284"/>
                <a:gd name="connsiteX0" fmla="*/ 20192 w 860710"/>
                <a:gd name="connsiteY0" fmla="*/ 2930957 h 4241284"/>
                <a:gd name="connsiteX1" fmla="*/ 102 w 860710"/>
                <a:gd name="connsiteY1" fmla="*/ 4241284 h 4241284"/>
                <a:gd name="connsiteX2" fmla="*/ 860710 w 860710"/>
                <a:gd name="connsiteY2" fmla="*/ 5210 h 4241284"/>
                <a:gd name="connsiteX3" fmla="*/ 662110 w 860710"/>
                <a:gd name="connsiteY3" fmla="*/ 0 h 4241284"/>
                <a:gd name="connsiteX4" fmla="*/ 20192 w 860710"/>
                <a:gd name="connsiteY4" fmla="*/ 2930957 h 4241284"/>
                <a:gd name="connsiteX0" fmla="*/ 10943 w 860769"/>
                <a:gd name="connsiteY0" fmla="*/ 2906174 h 4241284"/>
                <a:gd name="connsiteX1" fmla="*/ 161 w 860769"/>
                <a:gd name="connsiteY1" fmla="*/ 4241284 h 4241284"/>
                <a:gd name="connsiteX2" fmla="*/ 860769 w 860769"/>
                <a:gd name="connsiteY2" fmla="*/ 5210 h 4241284"/>
                <a:gd name="connsiteX3" fmla="*/ 662169 w 860769"/>
                <a:gd name="connsiteY3" fmla="*/ 0 h 4241284"/>
                <a:gd name="connsiteX4" fmla="*/ 10943 w 860769"/>
                <a:gd name="connsiteY4" fmla="*/ 2906174 h 4241284"/>
                <a:gd name="connsiteX0" fmla="*/ 0 w 849826"/>
                <a:gd name="connsiteY0" fmla="*/ 2906174 h 4236927"/>
                <a:gd name="connsiteX1" fmla="*/ 1494 w 849826"/>
                <a:gd name="connsiteY1" fmla="*/ 4236927 h 4236927"/>
                <a:gd name="connsiteX2" fmla="*/ 849826 w 849826"/>
                <a:gd name="connsiteY2" fmla="*/ 5210 h 4236927"/>
                <a:gd name="connsiteX3" fmla="*/ 651226 w 849826"/>
                <a:gd name="connsiteY3" fmla="*/ 0 h 4236927"/>
                <a:gd name="connsiteX4" fmla="*/ 0 w 849826"/>
                <a:gd name="connsiteY4" fmla="*/ 2906174 h 4236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826" h="4236927">
                  <a:moveTo>
                    <a:pt x="0" y="2906174"/>
                  </a:moveTo>
                  <a:cubicBezTo>
                    <a:pt x="1836" y="3320645"/>
                    <a:pt x="-342" y="3822456"/>
                    <a:pt x="1494" y="4236927"/>
                  </a:cubicBezTo>
                  <a:lnTo>
                    <a:pt x="849826" y="5210"/>
                  </a:lnTo>
                  <a:lnTo>
                    <a:pt x="651226" y="0"/>
                  </a:lnTo>
                  <a:lnTo>
                    <a:pt x="0" y="2906174"/>
                  </a:lnTo>
                  <a:close/>
                </a:path>
              </a:pathLst>
            </a:custGeom>
            <a:gradFill>
              <a:gsLst>
                <a:gs pos="0">
                  <a:srgbClr val="29C129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-3841" y="-4506"/>
              <a:ext cx="804893" cy="3366917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02453 h 4181580"/>
                <a:gd name="connsiteX1" fmla="*/ 259378 w 1184721"/>
                <a:gd name="connsiteY1" fmla="*/ 4181580 h 4181580"/>
                <a:gd name="connsiteX2" fmla="*/ 1184721 w 1184721"/>
                <a:gd name="connsiteY2" fmla="*/ 46440 h 4181580"/>
                <a:gd name="connsiteX3" fmla="*/ 879921 w 1184721"/>
                <a:gd name="connsiteY3" fmla="*/ 0 h 4181580"/>
                <a:gd name="connsiteX4" fmla="*/ 0 w 1184721"/>
                <a:gd name="connsiteY4" fmla="*/ 3902453 h 4181580"/>
                <a:gd name="connsiteX0" fmla="*/ 0 w 1125484"/>
                <a:gd name="connsiteY0" fmla="*/ 3929488 h 4181580"/>
                <a:gd name="connsiteX1" fmla="*/ 200141 w 1125484"/>
                <a:gd name="connsiteY1" fmla="*/ 4181580 h 4181580"/>
                <a:gd name="connsiteX2" fmla="*/ 1125484 w 1125484"/>
                <a:gd name="connsiteY2" fmla="*/ 46440 h 4181580"/>
                <a:gd name="connsiteX3" fmla="*/ 820684 w 1125484"/>
                <a:gd name="connsiteY3" fmla="*/ 0 h 4181580"/>
                <a:gd name="connsiteX4" fmla="*/ 0 w 1125484"/>
                <a:gd name="connsiteY4" fmla="*/ 3929488 h 4181580"/>
                <a:gd name="connsiteX0" fmla="*/ 0 w 1085923"/>
                <a:gd name="connsiteY0" fmla="*/ 3929488 h 4181580"/>
                <a:gd name="connsiteX1" fmla="*/ 200141 w 1085923"/>
                <a:gd name="connsiteY1" fmla="*/ 4181580 h 4181580"/>
                <a:gd name="connsiteX2" fmla="*/ 1085923 w 1085923"/>
                <a:gd name="connsiteY2" fmla="*/ 192661 h 4181580"/>
                <a:gd name="connsiteX3" fmla="*/ 820684 w 1085923"/>
                <a:gd name="connsiteY3" fmla="*/ 0 h 4181580"/>
                <a:gd name="connsiteX4" fmla="*/ 0 w 1085923"/>
                <a:gd name="connsiteY4" fmla="*/ 3929488 h 4181580"/>
                <a:gd name="connsiteX0" fmla="*/ 0 w 1095232"/>
                <a:gd name="connsiteY0" fmla="*/ 3929488 h 4181580"/>
                <a:gd name="connsiteX1" fmla="*/ 200141 w 1095232"/>
                <a:gd name="connsiteY1" fmla="*/ 4181580 h 4181580"/>
                <a:gd name="connsiteX2" fmla="*/ 1095232 w 1095232"/>
                <a:gd name="connsiteY2" fmla="*/ 190182 h 4181580"/>
                <a:gd name="connsiteX3" fmla="*/ 820684 w 1095232"/>
                <a:gd name="connsiteY3" fmla="*/ 0 h 4181580"/>
                <a:gd name="connsiteX4" fmla="*/ 0 w 1095232"/>
                <a:gd name="connsiteY4" fmla="*/ 3929488 h 4181580"/>
                <a:gd name="connsiteX0" fmla="*/ 0 w 1095232"/>
                <a:gd name="connsiteY0" fmla="*/ 3741137 h 3993229"/>
                <a:gd name="connsiteX1" fmla="*/ 200141 w 1095232"/>
                <a:gd name="connsiteY1" fmla="*/ 3993229 h 3993229"/>
                <a:gd name="connsiteX2" fmla="*/ 1095232 w 1095232"/>
                <a:gd name="connsiteY2" fmla="*/ 1831 h 3993229"/>
                <a:gd name="connsiteX3" fmla="*/ 792759 w 1095232"/>
                <a:gd name="connsiteY3" fmla="*/ 0 h 3993229"/>
                <a:gd name="connsiteX4" fmla="*/ 0 w 1095232"/>
                <a:gd name="connsiteY4" fmla="*/ 3741137 h 3993229"/>
                <a:gd name="connsiteX0" fmla="*/ 0 w 1095232"/>
                <a:gd name="connsiteY0" fmla="*/ 3741137 h 3741137"/>
                <a:gd name="connsiteX1" fmla="*/ 411911 w 1095232"/>
                <a:gd name="connsiteY1" fmla="*/ 2939949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14238 w 1095232"/>
                <a:gd name="connsiteY1" fmla="*/ 2843295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44491 w 1095232"/>
                <a:gd name="connsiteY1" fmla="*/ 2907731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792705"/>
                <a:gd name="connsiteY0" fmla="*/ 2516854 h 2907731"/>
                <a:gd name="connsiteX1" fmla="*/ 141964 w 792705"/>
                <a:gd name="connsiteY1" fmla="*/ 2907731 h 2907731"/>
                <a:gd name="connsiteX2" fmla="*/ 792705 w 792705"/>
                <a:gd name="connsiteY2" fmla="*/ 1831 h 2907731"/>
                <a:gd name="connsiteX3" fmla="*/ 490232 w 792705"/>
                <a:gd name="connsiteY3" fmla="*/ 0 h 2907731"/>
                <a:gd name="connsiteX4" fmla="*/ 0 w 792705"/>
                <a:gd name="connsiteY4" fmla="*/ 2516854 h 2907731"/>
                <a:gd name="connsiteX0" fmla="*/ 0 w 653077"/>
                <a:gd name="connsiteY0" fmla="*/ 1845233 h 2907731"/>
                <a:gd name="connsiteX1" fmla="*/ 2336 w 653077"/>
                <a:gd name="connsiteY1" fmla="*/ 2907731 h 2907731"/>
                <a:gd name="connsiteX2" fmla="*/ 653077 w 653077"/>
                <a:gd name="connsiteY2" fmla="*/ 1831 h 2907731"/>
                <a:gd name="connsiteX3" fmla="*/ 350604 w 653077"/>
                <a:gd name="connsiteY3" fmla="*/ 0 h 2907731"/>
                <a:gd name="connsiteX4" fmla="*/ 0 w 653077"/>
                <a:gd name="connsiteY4" fmla="*/ 1845233 h 2907731"/>
                <a:gd name="connsiteX0" fmla="*/ 2423 w 655500"/>
                <a:gd name="connsiteY0" fmla="*/ 1845233 h 2920123"/>
                <a:gd name="connsiteX1" fmla="*/ 104 w 655500"/>
                <a:gd name="connsiteY1" fmla="*/ 2920123 h 2920123"/>
                <a:gd name="connsiteX2" fmla="*/ 655500 w 655500"/>
                <a:gd name="connsiteY2" fmla="*/ 1831 h 2920123"/>
                <a:gd name="connsiteX3" fmla="*/ 353027 w 655500"/>
                <a:gd name="connsiteY3" fmla="*/ 0 h 2920123"/>
                <a:gd name="connsiteX4" fmla="*/ 2423 w 655500"/>
                <a:gd name="connsiteY4" fmla="*/ 1845233 h 292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5500" h="2920123">
                  <a:moveTo>
                    <a:pt x="2423" y="1845233"/>
                  </a:moveTo>
                  <a:cubicBezTo>
                    <a:pt x="3202" y="2199399"/>
                    <a:pt x="-675" y="2565957"/>
                    <a:pt x="104" y="2920123"/>
                  </a:cubicBezTo>
                  <a:lnTo>
                    <a:pt x="655500" y="1831"/>
                  </a:lnTo>
                  <a:lnTo>
                    <a:pt x="353027" y="0"/>
                  </a:lnTo>
                  <a:lnTo>
                    <a:pt x="2423" y="1845233"/>
                  </a:lnTo>
                  <a:close/>
                </a:path>
              </a:pathLst>
            </a:custGeom>
            <a:gradFill>
              <a:gsLst>
                <a:gs pos="0">
                  <a:srgbClr val="B3FD95"/>
                </a:gs>
                <a:gs pos="100000">
                  <a:srgbClr val="11ED16"/>
                </a:gs>
              </a:gsLst>
            </a:gra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0"/>
            <p:cNvSpPr/>
            <p:nvPr userDrawn="1"/>
          </p:nvSpPr>
          <p:spPr>
            <a:xfrm>
              <a:off x="-1612" y="3793026"/>
              <a:ext cx="1445266" cy="3064631"/>
            </a:xfrm>
            <a:custGeom>
              <a:avLst/>
              <a:gdLst>
                <a:gd name="connsiteX0" fmla="*/ 0 w 2088573"/>
                <a:gd name="connsiteY0" fmla="*/ 0 h 477982"/>
                <a:gd name="connsiteX1" fmla="*/ 2088573 w 2088573"/>
                <a:gd name="connsiteY1" fmla="*/ 0 h 477982"/>
                <a:gd name="connsiteX2" fmla="*/ 2088573 w 2088573"/>
                <a:gd name="connsiteY2" fmla="*/ 477982 h 477982"/>
                <a:gd name="connsiteX3" fmla="*/ 0 w 2088573"/>
                <a:gd name="connsiteY3" fmla="*/ 477982 h 477982"/>
                <a:gd name="connsiteX4" fmla="*/ 0 w 2088573"/>
                <a:gd name="connsiteY4" fmla="*/ 0 h 477982"/>
                <a:gd name="connsiteX0" fmla="*/ 0 w 2088573"/>
                <a:gd name="connsiteY0" fmla="*/ 0 h 1839192"/>
                <a:gd name="connsiteX1" fmla="*/ 2088573 w 2088573"/>
                <a:gd name="connsiteY1" fmla="*/ 0 h 1839192"/>
                <a:gd name="connsiteX2" fmla="*/ 1007919 w 2088573"/>
                <a:gd name="connsiteY2" fmla="*/ 1839192 h 1839192"/>
                <a:gd name="connsiteX3" fmla="*/ 0 w 2088573"/>
                <a:gd name="connsiteY3" fmla="*/ 477982 h 1839192"/>
                <a:gd name="connsiteX4" fmla="*/ 0 w 2088573"/>
                <a:gd name="connsiteY4" fmla="*/ 0 h 1839192"/>
                <a:gd name="connsiteX0" fmla="*/ 0 w 1537855"/>
                <a:gd name="connsiteY0" fmla="*/ 0 h 1839192"/>
                <a:gd name="connsiteX1" fmla="*/ 1537855 w 1537855"/>
                <a:gd name="connsiteY1" fmla="*/ 1808018 h 1839192"/>
                <a:gd name="connsiteX2" fmla="*/ 1007919 w 1537855"/>
                <a:gd name="connsiteY2" fmla="*/ 1839192 h 1839192"/>
                <a:gd name="connsiteX3" fmla="*/ 0 w 1537855"/>
                <a:gd name="connsiteY3" fmla="*/ 477982 h 1839192"/>
                <a:gd name="connsiteX4" fmla="*/ 0 w 1537855"/>
                <a:gd name="connsiteY4" fmla="*/ 0 h 1839192"/>
                <a:gd name="connsiteX0" fmla="*/ 145473 w 1537855"/>
                <a:gd name="connsiteY0" fmla="*/ 0 h 1995056"/>
                <a:gd name="connsiteX1" fmla="*/ 1537855 w 1537855"/>
                <a:gd name="connsiteY1" fmla="*/ 1963882 h 1995056"/>
                <a:gd name="connsiteX2" fmla="*/ 1007919 w 1537855"/>
                <a:gd name="connsiteY2" fmla="*/ 1995056 h 1995056"/>
                <a:gd name="connsiteX3" fmla="*/ 0 w 1537855"/>
                <a:gd name="connsiteY3" fmla="*/ 633846 h 1995056"/>
                <a:gd name="connsiteX4" fmla="*/ 145473 w 1537855"/>
                <a:gd name="connsiteY4" fmla="*/ 0 h 1995056"/>
                <a:gd name="connsiteX0" fmla="*/ 103909 w 1537855"/>
                <a:gd name="connsiteY0" fmla="*/ 0 h 2223656"/>
                <a:gd name="connsiteX1" fmla="*/ 1537855 w 1537855"/>
                <a:gd name="connsiteY1" fmla="*/ 2192482 h 2223656"/>
                <a:gd name="connsiteX2" fmla="*/ 1007919 w 1537855"/>
                <a:gd name="connsiteY2" fmla="*/ 2223656 h 2223656"/>
                <a:gd name="connsiteX3" fmla="*/ 0 w 1537855"/>
                <a:gd name="connsiteY3" fmla="*/ 862446 h 2223656"/>
                <a:gd name="connsiteX4" fmla="*/ 103909 w 1537855"/>
                <a:gd name="connsiteY4" fmla="*/ 0 h 2223656"/>
                <a:gd name="connsiteX0" fmla="*/ 0 w 1433946"/>
                <a:gd name="connsiteY0" fmla="*/ 0 h 2223656"/>
                <a:gd name="connsiteX1" fmla="*/ 1433946 w 1433946"/>
                <a:gd name="connsiteY1" fmla="*/ 2192482 h 2223656"/>
                <a:gd name="connsiteX2" fmla="*/ 904010 w 1433946"/>
                <a:gd name="connsiteY2" fmla="*/ 2223656 h 2223656"/>
                <a:gd name="connsiteX3" fmla="*/ 20782 w 1433946"/>
                <a:gd name="connsiteY3" fmla="*/ 820882 h 2223656"/>
                <a:gd name="connsiteX4" fmla="*/ 0 w 1433946"/>
                <a:gd name="connsiteY4" fmla="*/ 0 h 2223656"/>
                <a:gd name="connsiteX0" fmla="*/ 394854 w 1413164"/>
                <a:gd name="connsiteY0" fmla="*/ 0 h 1870365"/>
                <a:gd name="connsiteX1" fmla="*/ 1413164 w 1413164"/>
                <a:gd name="connsiteY1" fmla="*/ 1839191 h 1870365"/>
                <a:gd name="connsiteX2" fmla="*/ 883228 w 1413164"/>
                <a:gd name="connsiteY2" fmla="*/ 1870365 h 1870365"/>
                <a:gd name="connsiteX3" fmla="*/ 0 w 1413164"/>
                <a:gd name="connsiteY3" fmla="*/ 467591 h 1870365"/>
                <a:gd name="connsiteX4" fmla="*/ 394854 w 1413164"/>
                <a:gd name="connsiteY4" fmla="*/ 0 h 1870365"/>
                <a:gd name="connsiteX0" fmla="*/ 155863 w 1413164"/>
                <a:gd name="connsiteY0" fmla="*/ 0 h 2067792"/>
                <a:gd name="connsiteX1" fmla="*/ 1413164 w 1413164"/>
                <a:gd name="connsiteY1" fmla="*/ 2036618 h 2067792"/>
                <a:gd name="connsiteX2" fmla="*/ 883228 w 1413164"/>
                <a:gd name="connsiteY2" fmla="*/ 2067792 h 2067792"/>
                <a:gd name="connsiteX3" fmla="*/ 0 w 1413164"/>
                <a:gd name="connsiteY3" fmla="*/ 665018 h 2067792"/>
                <a:gd name="connsiteX4" fmla="*/ 155863 w 1413164"/>
                <a:gd name="connsiteY4" fmla="*/ 0 h 2067792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1184563 h 2587337"/>
                <a:gd name="connsiteX4" fmla="*/ 10390 w 1413164"/>
                <a:gd name="connsiteY4" fmla="*/ 0 h 2587337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519545 h 2587337"/>
                <a:gd name="connsiteX4" fmla="*/ 10390 w 1413164"/>
                <a:gd name="connsiteY4" fmla="*/ 0 h 2587337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66356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14401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33946"/>
                <a:gd name="connsiteY0" fmla="*/ 0 h 2556163"/>
                <a:gd name="connsiteX1" fmla="*/ 1433946 w 1433946"/>
                <a:gd name="connsiteY1" fmla="*/ 2556163 h 2556163"/>
                <a:gd name="connsiteX2" fmla="*/ 914401 w 1433946"/>
                <a:gd name="connsiteY2" fmla="*/ 2545773 h 2556163"/>
                <a:gd name="connsiteX3" fmla="*/ 0 w 1433946"/>
                <a:gd name="connsiteY3" fmla="*/ 519545 h 2556163"/>
                <a:gd name="connsiteX4" fmla="*/ 10390 w 1433946"/>
                <a:gd name="connsiteY4" fmla="*/ 0 h 2556163"/>
                <a:gd name="connsiteX0" fmla="*/ 460 w 1444798"/>
                <a:gd name="connsiteY0" fmla="*/ 0 h 3044535"/>
                <a:gd name="connsiteX1" fmla="*/ 1444798 w 1444798"/>
                <a:gd name="connsiteY1" fmla="*/ 3044535 h 3044535"/>
                <a:gd name="connsiteX2" fmla="*/ 925253 w 1444798"/>
                <a:gd name="connsiteY2" fmla="*/ 3034145 h 3044535"/>
                <a:gd name="connsiteX3" fmla="*/ 10852 w 1444798"/>
                <a:gd name="connsiteY3" fmla="*/ 1007917 h 3044535"/>
                <a:gd name="connsiteX4" fmla="*/ 460 w 1444798"/>
                <a:gd name="connsiteY4" fmla="*/ 0 h 3044535"/>
                <a:gd name="connsiteX0" fmla="*/ 301 w 1444639"/>
                <a:gd name="connsiteY0" fmla="*/ 0 h 3044535"/>
                <a:gd name="connsiteX1" fmla="*/ 1444639 w 1444639"/>
                <a:gd name="connsiteY1" fmla="*/ 3044535 h 3044535"/>
                <a:gd name="connsiteX2" fmla="*/ 925094 w 1444639"/>
                <a:gd name="connsiteY2" fmla="*/ 3034145 h 3044535"/>
                <a:gd name="connsiteX3" fmla="*/ 21084 w 1444639"/>
                <a:gd name="connsiteY3" fmla="*/ 716971 h 3044535"/>
                <a:gd name="connsiteX4" fmla="*/ 301 w 1444639"/>
                <a:gd name="connsiteY4" fmla="*/ 0 h 3044535"/>
                <a:gd name="connsiteX0" fmla="*/ 301 w 1444639"/>
                <a:gd name="connsiteY0" fmla="*/ 0 h 3054242"/>
                <a:gd name="connsiteX1" fmla="*/ 1444639 w 1444639"/>
                <a:gd name="connsiteY1" fmla="*/ 3044535 h 3054242"/>
                <a:gd name="connsiteX2" fmla="*/ 940167 w 1444639"/>
                <a:gd name="connsiteY2" fmla="*/ 3054242 h 3054242"/>
                <a:gd name="connsiteX3" fmla="*/ 21084 w 1444639"/>
                <a:gd name="connsiteY3" fmla="*/ 716971 h 3054242"/>
                <a:gd name="connsiteX4" fmla="*/ 301 w 1444639"/>
                <a:gd name="connsiteY4" fmla="*/ 0 h 3054242"/>
                <a:gd name="connsiteX0" fmla="*/ 301 w 1464736"/>
                <a:gd name="connsiteY0" fmla="*/ 0 h 3054583"/>
                <a:gd name="connsiteX1" fmla="*/ 1464736 w 1464736"/>
                <a:gd name="connsiteY1" fmla="*/ 3054583 h 3054583"/>
                <a:gd name="connsiteX2" fmla="*/ 940167 w 1464736"/>
                <a:gd name="connsiteY2" fmla="*/ 3054242 h 3054583"/>
                <a:gd name="connsiteX3" fmla="*/ 21084 w 1464736"/>
                <a:gd name="connsiteY3" fmla="*/ 716971 h 3054583"/>
                <a:gd name="connsiteX4" fmla="*/ 301 w 1464736"/>
                <a:gd name="connsiteY4" fmla="*/ 0 h 3054583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4 w 1445266"/>
                <a:gd name="connsiteY3" fmla="*/ 727019 h 3064631"/>
                <a:gd name="connsiteX4" fmla="*/ 927 w 1445266"/>
                <a:gd name="connsiteY4" fmla="*/ 0 h 3064631"/>
                <a:gd name="connsiteX0" fmla="*/ 9362 w 1453701"/>
                <a:gd name="connsiteY0" fmla="*/ 0 h 3064631"/>
                <a:gd name="connsiteX1" fmla="*/ 1453701 w 1453701"/>
                <a:gd name="connsiteY1" fmla="*/ 3064631 h 3064631"/>
                <a:gd name="connsiteX2" fmla="*/ 929132 w 1453701"/>
                <a:gd name="connsiteY2" fmla="*/ 3064290 h 3064631"/>
                <a:gd name="connsiteX3" fmla="*/ 0 w 1453701"/>
                <a:gd name="connsiteY3" fmla="*/ 721995 h 3064631"/>
                <a:gd name="connsiteX4" fmla="*/ 9362 w 1453701"/>
                <a:gd name="connsiteY4" fmla="*/ 0 h 3064631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3 w 1445266"/>
                <a:gd name="connsiteY3" fmla="*/ 792333 h 3064631"/>
                <a:gd name="connsiteX4" fmla="*/ 927 w 1445266"/>
                <a:gd name="connsiteY4" fmla="*/ 0 h 3064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266" h="3064631">
                  <a:moveTo>
                    <a:pt x="927" y="0"/>
                  </a:moveTo>
                  <a:lnTo>
                    <a:pt x="1445266" y="3064631"/>
                  </a:lnTo>
                  <a:lnTo>
                    <a:pt x="920697" y="3064290"/>
                  </a:lnTo>
                  <a:lnTo>
                    <a:pt x="1613" y="792333"/>
                  </a:lnTo>
                  <a:cubicBezTo>
                    <a:pt x="5076" y="397479"/>
                    <a:pt x="-2536" y="394854"/>
                    <a:pt x="927" y="0"/>
                  </a:cubicBezTo>
                  <a:close/>
                </a:path>
              </a:pathLst>
            </a:custGeom>
            <a:gradFill>
              <a:gsLst>
                <a:gs pos="100000">
                  <a:srgbClr val="53E048"/>
                </a:gs>
                <a:gs pos="0">
                  <a:srgbClr val="7AB85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2"/>
            <p:cNvSpPr/>
            <p:nvPr userDrawn="1"/>
          </p:nvSpPr>
          <p:spPr>
            <a:xfrm>
              <a:off x="1" y="4468092"/>
              <a:ext cx="950255" cy="2402096"/>
            </a:xfrm>
            <a:custGeom>
              <a:avLst/>
              <a:gdLst>
                <a:gd name="connsiteX0" fmla="*/ 0 w 716973"/>
                <a:gd name="connsiteY0" fmla="*/ 0 h 1404570"/>
                <a:gd name="connsiteX1" fmla="*/ 716973 w 716973"/>
                <a:gd name="connsiteY1" fmla="*/ 0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716973"/>
                <a:gd name="connsiteY0" fmla="*/ 0 h 1404570"/>
                <a:gd name="connsiteX1" fmla="*/ 644237 w 716973"/>
                <a:gd name="connsiteY1" fmla="*/ 270164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1558637"/>
                <a:gd name="connsiteY0" fmla="*/ 0 h 2454052"/>
                <a:gd name="connsiteX1" fmla="*/ 644237 w 1558637"/>
                <a:gd name="connsiteY1" fmla="*/ 270164 h 2454052"/>
                <a:gd name="connsiteX2" fmla="*/ 1558637 w 1558637"/>
                <a:gd name="connsiteY2" fmla="*/ 2454052 h 2454052"/>
                <a:gd name="connsiteX3" fmla="*/ 0 w 1558637"/>
                <a:gd name="connsiteY3" fmla="*/ 1404570 h 2454052"/>
                <a:gd name="connsiteX4" fmla="*/ 0 w 1558637"/>
                <a:gd name="connsiteY4" fmla="*/ 0 h 2454052"/>
                <a:gd name="connsiteX0" fmla="*/ 0 w 1558637"/>
                <a:gd name="connsiteY0" fmla="*/ 0 h 2474833"/>
                <a:gd name="connsiteX1" fmla="*/ 644237 w 1558637"/>
                <a:gd name="connsiteY1" fmla="*/ 270164 h 2474833"/>
                <a:gd name="connsiteX2" fmla="*/ 1558637 w 1558637"/>
                <a:gd name="connsiteY2" fmla="*/ 2454052 h 2474833"/>
                <a:gd name="connsiteX3" fmla="*/ 997527 w 1558637"/>
                <a:gd name="connsiteY3" fmla="*/ 2474833 h 2474833"/>
                <a:gd name="connsiteX4" fmla="*/ 0 w 1558637"/>
                <a:gd name="connsiteY4" fmla="*/ 0 h 2474833"/>
                <a:gd name="connsiteX0" fmla="*/ 0 w 945573"/>
                <a:gd name="connsiteY0" fmla="*/ 592282 h 2204669"/>
                <a:gd name="connsiteX1" fmla="*/ 31173 w 945573"/>
                <a:gd name="connsiteY1" fmla="*/ 0 h 2204669"/>
                <a:gd name="connsiteX2" fmla="*/ 945573 w 945573"/>
                <a:gd name="connsiteY2" fmla="*/ 2183888 h 2204669"/>
                <a:gd name="connsiteX3" fmla="*/ 384463 w 945573"/>
                <a:gd name="connsiteY3" fmla="*/ 2204669 h 2204669"/>
                <a:gd name="connsiteX4" fmla="*/ 0 w 945573"/>
                <a:gd name="connsiteY4" fmla="*/ 592282 h 2204669"/>
                <a:gd name="connsiteX0" fmla="*/ 0 w 914400"/>
                <a:gd name="connsiteY0" fmla="*/ 644236 h 2204669"/>
                <a:gd name="connsiteX1" fmla="*/ 0 w 914400"/>
                <a:gd name="connsiteY1" fmla="*/ 0 h 2204669"/>
                <a:gd name="connsiteX2" fmla="*/ 914400 w 914400"/>
                <a:gd name="connsiteY2" fmla="*/ 2183888 h 2204669"/>
                <a:gd name="connsiteX3" fmla="*/ 353290 w 914400"/>
                <a:gd name="connsiteY3" fmla="*/ 2204669 h 2204669"/>
                <a:gd name="connsiteX4" fmla="*/ 0 w 914400"/>
                <a:gd name="connsiteY4" fmla="*/ 644236 h 2204669"/>
                <a:gd name="connsiteX0" fmla="*/ 20782 w 935182"/>
                <a:gd name="connsiteY0" fmla="*/ 665018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20782 w 935182"/>
                <a:gd name="connsiteY4" fmla="*/ 665018 h 2225451"/>
                <a:gd name="connsiteX0" fmla="*/ 10391 w 935182"/>
                <a:gd name="connsiteY0" fmla="*/ 654627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10391 w 935182"/>
                <a:gd name="connsiteY4" fmla="*/ 654627 h 2225451"/>
                <a:gd name="connsiteX0" fmla="*/ 10391 w 935182"/>
                <a:gd name="connsiteY0" fmla="*/ 831272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10391 w 935182"/>
                <a:gd name="connsiteY4" fmla="*/ 831272 h 2402096"/>
                <a:gd name="connsiteX0" fmla="*/ 0 w 935182"/>
                <a:gd name="connsiteY0" fmla="*/ 758535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0 w 935182"/>
                <a:gd name="connsiteY4" fmla="*/ 758535 h 2402096"/>
                <a:gd name="connsiteX0" fmla="*/ 0 w 945231"/>
                <a:gd name="connsiteY0" fmla="*/ 758535 h 2402096"/>
                <a:gd name="connsiteX1" fmla="*/ 0 w 945231"/>
                <a:gd name="connsiteY1" fmla="*/ 0 h 2402096"/>
                <a:gd name="connsiteX2" fmla="*/ 945231 w 945231"/>
                <a:gd name="connsiteY2" fmla="*/ 2386340 h 2402096"/>
                <a:gd name="connsiteX3" fmla="*/ 374072 w 945231"/>
                <a:gd name="connsiteY3" fmla="*/ 2402096 h 2402096"/>
                <a:gd name="connsiteX4" fmla="*/ 0 w 945231"/>
                <a:gd name="connsiteY4" fmla="*/ 758535 h 2402096"/>
                <a:gd name="connsiteX0" fmla="*/ 0 w 950255"/>
                <a:gd name="connsiteY0" fmla="*/ 758535 h 2402096"/>
                <a:gd name="connsiteX1" fmla="*/ 0 w 950255"/>
                <a:gd name="connsiteY1" fmla="*/ 0 h 2402096"/>
                <a:gd name="connsiteX2" fmla="*/ 950255 w 950255"/>
                <a:gd name="connsiteY2" fmla="*/ 2396389 h 2402096"/>
                <a:gd name="connsiteX3" fmla="*/ 374072 w 950255"/>
                <a:gd name="connsiteY3" fmla="*/ 2402096 h 2402096"/>
                <a:gd name="connsiteX4" fmla="*/ 0 w 950255"/>
                <a:gd name="connsiteY4" fmla="*/ 758535 h 240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0255" h="2402096">
                  <a:moveTo>
                    <a:pt x="0" y="758535"/>
                  </a:moveTo>
                  <a:lnTo>
                    <a:pt x="0" y="0"/>
                  </a:lnTo>
                  <a:lnTo>
                    <a:pt x="950255" y="2396389"/>
                  </a:lnTo>
                  <a:lnTo>
                    <a:pt x="374072" y="2402096"/>
                  </a:lnTo>
                  <a:lnTo>
                    <a:pt x="0" y="758535"/>
                  </a:lnTo>
                  <a:close/>
                </a:path>
              </a:pathLst>
            </a:custGeom>
            <a:gradFill>
              <a:gsLst>
                <a:gs pos="0">
                  <a:srgbClr val="91F907"/>
                </a:gs>
                <a:gs pos="100000">
                  <a:srgbClr val="42AF05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 rot="673257">
            <a:off x="1029919" y="318152"/>
            <a:ext cx="8274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chemeClr val="accent6">
                    <a:lumMod val="50000"/>
                  </a:schemeClr>
                </a:solidFill>
                <a:latin typeface="Eras Bold ITC" panose="020B0907030504020204" pitchFamily="34" charset="0"/>
              </a:rPr>
              <a:t>?</a:t>
            </a:r>
            <a:endParaRPr lang="en-US" sz="9600" dirty="0">
              <a:solidFill>
                <a:schemeClr val="accent6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4106313" y="894121"/>
            <a:ext cx="793807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en-US" sz="96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</a:rPr>
              <a:t>?</a:t>
            </a:r>
            <a:endParaRPr lang="en-US" sz="9600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88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79270" y="2566555"/>
            <a:ext cx="8294914" cy="2587336"/>
          </a:xfr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79375" cmpd="thickThin"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841" y="-6497"/>
            <a:ext cx="1447495" cy="6876685"/>
            <a:chOff x="-3841" y="-6497"/>
            <a:chExt cx="1447495" cy="6876685"/>
          </a:xfrm>
        </p:grpSpPr>
        <p:sp>
          <p:nvSpPr>
            <p:cNvPr id="8" name="Freeform 7"/>
            <p:cNvSpPr/>
            <p:nvPr userDrawn="1"/>
          </p:nvSpPr>
          <p:spPr>
            <a:xfrm>
              <a:off x="-779" y="-6497"/>
              <a:ext cx="1043508" cy="4885200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11465 h 4379844"/>
                <a:gd name="connsiteX1" fmla="*/ 115519 w 1184721"/>
                <a:gd name="connsiteY1" fmla="*/ 4379844 h 4379844"/>
                <a:gd name="connsiteX2" fmla="*/ 1184721 w 1184721"/>
                <a:gd name="connsiteY2" fmla="*/ 55452 h 4379844"/>
                <a:gd name="connsiteX3" fmla="*/ 854534 w 1184721"/>
                <a:gd name="connsiteY3" fmla="*/ 0 h 4379844"/>
                <a:gd name="connsiteX4" fmla="*/ 0 w 1184721"/>
                <a:gd name="connsiteY4" fmla="*/ 3911465 h 4379844"/>
                <a:gd name="connsiteX0" fmla="*/ 0 w 1057787"/>
                <a:gd name="connsiteY0" fmla="*/ 3911465 h 4379844"/>
                <a:gd name="connsiteX1" fmla="*/ 115519 w 1057787"/>
                <a:gd name="connsiteY1" fmla="*/ 4379844 h 4379844"/>
                <a:gd name="connsiteX2" fmla="*/ 1057787 w 1057787"/>
                <a:gd name="connsiteY2" fmla="*/ 37427 h 4379844"/>
                <a:gd name="connsiteX3" fmla="*/ 854534 w 1057787"/>
                <a:gd name="connsiteY3" fmla="*/ 0 h 4379844"/>
                <a:gd name="connsiteX4" fmla="*/ 0 w 1057787"/>
                <a:gd name="connsiteY4" fmla="*/ 3911465 h 4379844"/>
                <a:gd name="connsiteX0" fmla="*/ 0 w 1057787"/>
                <a:gd name="connsiteY0" fmla="*/ 3911465 h 4352808"/>
                <a:gd name="connsiteX1" fmla="*/ 183217 w 1057787"/>
                <a:gd name="connsiteY1" fmla="*/ 4352808 h 4352808"/>
                <a:gd name="connsiteX2" fmla="*/ 1057787 w 1057787"/>
                <a:gd name="connsiteY2" fmla="*/ 37427 h 4352808"/>
                <a:gd name="connsiteX3" fmla="*/ 854534 w 1057787"/>
                <a:gd name="connsiteY3" fmla="*/ 0 h 4352808"/>
                <a:gd name="connsiteX4" fmla="*/ 0 w 1057787"/>
                <a:gd name="connsiteY4" fmla="*/ 3911465 h 4352808"/>
                <a:gd name="connsiteX0" fmla="*/ 19878 w 874570"/>
                <a:gd name="connsiteY0" fmla="*/ 3821345 h 4352808"/>
                <a:gd name="connsiteX1" fmla="*/ 0 w 874570"/>
                <a:gd name="connsiteY1" fmla="*/ 4352808 h 4352808"/>
                <a:gd name="connsiteX2" fmla="*/ 874570 w 874570"/>
                <a:gd name="connsiteY2" fmla="*/ 37427 h 4352808"/>
                <a:gd name="connsiteX3" fmla="*/ 671317 w 874570"/>
                <a:gd name="connsiteY3" fmla="*/ 0 h 4352808"/>
                <a:gd name="connsiteX4" fmla="*/ 19878 w 874570"/>
                <a:gd name="connsiteY4" fmla="*/ 3821345 h 4352808"/>
                <a:gd name="connsiteX0" fmla="*/ 0 w 880079"/>
                <a:gd name="connsiteY0" fmla="*/ 3109396 h 4352808"/>
                <a:gd name="connsiteX1" fmla="*/ 5509 w 880079"/>
                <a:gd name="connsiteY1" fmla="*/ 4352808 h 4352808"/>
                <a:gd name="connsiteX2" fmla="*/ 880079 w 880079"/>
                <a:gd name="connsiteY2" fmla="*/ 37427 h 4352808"/>
                <a:gd name="connsiteX3" fmla="*/ 676826 w 880079"/>
                <a:gd name="connsiteY3" fmla="*/ 0 h 4352808"/>
                <a:gd name="connsiteX4" fmla="*/ 0 w 880079"/>
                <a:gd name="connsiteY4" fmla="*/ 3109396 h 4352808"/>
                <a:gd name="connsiteX0" fmla="*/ 0 w 863790"/>
                <a:gd name="connsiteY0" fmla="*/ 3109396 h 4352808"/>
                <a:gd name="connsiteX1" fmla="*/ 5509 w 863790"/>
                <a:gd name="connsiteY1" fmla="*/ 4352808 h 4352808"/>
                <a:gd name="connsiteX2" fmla="*/ 863790 w 863790"/>
                <a:gd name="connsiteY2" fmla="*/ 111777 h 4352808"/>
                <a:gd name="connsiteX3" fmla="*/ 676826 w 863790"/>
                <a:gd name="connsiteY3" fmla="*/ 0 h 4352808"/>
                <a:gd name="connsiteX4" fmla="*/ 0 w 863790"/>
                <a:gd name="connsiteY4" fmla="*/ 3109396 h 4352808"/>
                <a:gd name="connsiteX0" fmla="*/ 0 w 863790"/>
                <a:gd name="connsiteY0" fmla="*/ 2997619 h 4241031"/>
                <a:gd name="connsiteX1" fmla="*/ 5509 w 863790"/>
                <a:gd name="connsiteY1" fmla="*/ 4241031 h 4241031"/>
                <a:gd name="connsiteX2" fmla="*/ 863790 w 863790"/>
                <a:gd name="connsiteY2" fmla="*/ 0 h 4241031"/>
                <a:gd name="connsiteX3" fmla="*/ 714060 w 863790"/>
                <a:gd name="connsiteY3" fmla="*/ 46835 h 4241031"/>
                <a:gd name="connsiteX4" fmla="*/ 0 w 863790"/>
                <a:gd name="connsiteY4" fmla="*/ 2997619 h 4241031"/>
                <a:gd name="connsiteX0" fmla="*/ 0 w 863790"/>
                <a:gd name="connsiteY0" fmla="*/ 2997872 h 4241284"/>
                <a:gd name="connsiteX1" fmla="*/ 5509 w 863790"/>
                <a:gd name="connsiteY1" fmla="*/ 4241284 h 4241284"/>
                <a:gd name="connsiteX2" fmla="*/ 863790 w 863790"/>
                <a:gd name="connsiteY2" fmla="*/ 253 h 4241284"/>
                <a:gd name="connsiteX3" fmla="*/ 667517 w 863790"/>
                <a:gd name="connsiteY3" fmla="*/ 0 h 4241284"/>
                <a:gd name="connsiteX4" fmla="*/ 0 w 863790"/>
                <a:gd name="connsiteY4" fmla="*/ 2997872 h 4241284"/>
                <a:gd name="connsiteX0" fmla="*/ 0 w 866117"/>
                <a:gd name="connsiteY0" fmla="*/ 2997872 h 4241284"/>
                <a:gd name="connsiteX1" fmla="*/ 5509 w 866117"/>
                <a:gd name="connsiteY1" fmla="*/ 4241284 h 4241284"/>
                <a:gd name="connsiteX2" fmla="*/ 866117 w 866117"/>
                <a:gd name="connsiteY2" fmla="*/ 5210 h 4241284"/>
                <a:gd name="connsiteX3" fmla="*/ 667517 w 866117"/>
                <a:gd name="connsiteY3" fmla="*/ 0 h 4241284"/>
                <a:gd name="connsiteX4" fmla="*/ 0 w 866117"/>
                <a:gd name="connsiteY4" fmla="*/ 2997872 h 4241284"/>
                <a:gd name="connsiteX0" fmla="*/ 20192 w 860710"/>
                <a:gd name="connsiteY0" fmla="*/ 2930957 h 4241284"/>
                <a:gd name="connsiteX1" fmla="*/ 102 w 860710"/>
                <a:gd name="connsiteY1" fmla="*/ 4241284 h 4241284"/>
                <a:gd name="connsiteX2" fmla="*/ 860710 w 860710"/>
                <a:gd name="connsiteY2" fmla="*/ 5210 h 4241284"/>
                <a:gd name="connsiteX3" fmla="*/ 662110 w 860710"/>
                <a:gd name="connsiteY3" fmla="*/ 0 h 4241284"/>
                <a:gd name="connsiteX4" fmla="*/ 20192 w 860710"/>
                <a:gd name="connsiteY4" fmla="*/ 2930957 h 4241284"/>
                <a:gd name="connsiteX0" fmla="*/ 10943 w 860769"/>
                <a:gd name="connsiteY0" fmla="*/ 2906174 h 4241284"/>
                <a:gd name="connsiteX1" fmla="*/ 161 w 860769"/>
                <a:gd name="connsiteY1" fmla="*/ 4241284 h 4241284"/>
                <a:gd name="connsiteX2" fmla="*/ 860769 w 860769"/>
                <a:gd name="connsiteY2" fmla="*/ 5210 h 4241284"/>
                <a:gd name="connsiteX3" fmla="*/ 662169 w 860769"/>
                <a:gd name="connsiteY3" fmla="*/ 0 h 4241284"/>
                <a:gd name="connsiteX4" fmla="*/ 10943 w 860769"/>
                <a:gd name="connsiteY4" fmla="*/ 2906174 h 4241284"/>
                <a:gd name="connsiteX0" fmla="*/ 0 w 849826"/>
                <a:gd name="connsiteY0" fmla="*/ 2906174 h 4236927"/>
                <a:gd name="connsiteX1" fmla="*/ 1494 w 849826"/>
                <a:gd name="connsiteY1" fmla="*/ 4236927 h 4236927"/>
                <a:gd name="connsiteX2" fmla="*/ 849826 w 849826"/>
                <a:gd name="connsiteY2" fmla="*/ 5210 h 4236927"/>
                <a:gd name="connsiteX3" fmla="*/ 651226 w 849826"/>
                <a:gd name="connsiteY3" fmla="*/ 0 h 4236927"/>
                <a:gd name="connsiteX4" fmla="*/ 0 w 849826"/>
                <a:gd name="connsiteY4" fmla="*/ 2906174 h 4236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826" h="4236927">
                  <a:moveTo>
                    <a:pt x="0" y="2906174"/>
                  </a:moveTo>
                  <a:cubicBezTo>
                    <a:pt x="1836" y="3320645"/>
                    <a:pt x="-342" y="3822456"/>
                    <a:pt x="1494" y="4236927"/>
                  </a:cubicBezTo>
                  <a:lnTo>
                    <a:pt x="849826" y="5210"/>
                  </a:lnTo>
                  <a:lnTo>
                    <a:pt x="651226" y="0"/>
                  </a:lnTo>
                  <a:lnTo>
                    <a:pt x="0" y="2906174"/>
                  </a:lnTo>
                  <a:close/>
                </a:path>
              </a:pathLst>
            </a:custGeom>
            <a:gradFill>
              <a:gsLst>
                <a:gs pos="0">
                  <a:srgbClr val="29C129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-3841" y="-4506"/>
              <a:ext cx="804893" cy="3366917"/>
            </a:xfrm>
            <a:custGeom>
              <a:avLst/>
              <a:gdLst>
                <a:gd name="connsiteX0" fmla="*/ 0 w 2234046"/>
                <a:gd name="connsiteY0" fmla="*/ 2514600 h 3803073"/>
                <a:gd name="connsiteX1" fmla="*/ 987136 w 2234046"/>
                <a:gd name="connsiteY1" fmla="*/ 3803073 h 3803073"/>
                <a:gd name="connsiteX2" fmla="*/ 2234046 w 2234046"/>
                <a:gd name="connsiteY2" fmla="*/ 10391 h 3803073"/>
                <a:gd name="connsiteX3" fmla="*/ 1184564 w 2234046"/>
                <a:gd name="connsiteY3" fmla="*/ 0 h 3803073"/>
                <a:gd name="connsiteX4" fmla="*/ 0 w 2234046"/>
                <a:gd name="connsiteY4" fmla="*/ 2514600 h 3803073"/>
                <a:gd name="connsiteX0" fmla="*/ 0 w 2284819"/>
                <a:gd name="connsiteY0" fmla="*/ 3839368 h 3839368"/>
                <a:gd name="connsiteX1" fmla="*/ 1037909 w 2284819"/>
                <a:gd name="connsiteY1" fmla="*/ 3803073 h 3839368"/>
                <a:gd name="connsiteX2" fmla="*/ 2284819 w 2284819"/>
                <a:gd name="connsiteY2" fmla="*/ 10391 h 3839368"/>
                <a:gd name="connsiteX3" fmla="*/ 1235337 w 2284819"/>
                <a:gd name="connsiteY3" fmla="*/ 0 h 3839368"/>
                <a:gd name="connsiteX4" fmla="*/ 0 w 2284819"/>
                <a:gd name="connsiteY4" fmla="*/ 3839368 h 3839368"/>
                <a:gd name="connsiteX0" fmla="*/ 0 w 2284819"/>
                <a:gd name="connsiteY0" fmla="*/ 3839368 h 4307747"/>
                <a:gd name="connsiteX1" fmla="*/ 115519 w 2284819"/>
                <a:gd name="connsiteY1" fmla="*/ 4307747 h 4307747"/>
                <a:gd name="connsiteX2" fmla="*/ 2284819 w 2284819"/>
                <a:gd name="connsiteY2" fmla="*/ 10391 h 4307747"/>
                <a:gd name="connsiteX3" fmla="*/ 1235337 w 2284819"/>
                <a:gd name="connsiteY3" fmla="*/ 0 h 4307747"/>
                <a:gd name="connsiteX4" fmla="*/ 0 w 2284819"/>
                <a:gd name="connsiteY4" fmla="*/ 3839368 h 4307747"/>
                <a:gd name="connsiteX0" fmla="*/ 0 w 1709383"/>
                <a:gd name="connsiteY0" fmla="*/ 3839368 h 4307747"/>
                <a:gd name="connsiteX1" fmla="*/ 115519 w 1709383"/>
                <a:gd name="connsiteY1" fmla="*/ 4307747 h 4307747"/>
                <a:gd name="connsiteX2" fmla="*/ 1709383 w 1709383"/>
                <a:gd name="connsiteY2" fmla="*/ 10391 h 4307747"/>
                <a:gd name="connsiteX3" fmla="*/ 1235337 w 1709383"/>
                <a:gd name="connsiteY3" fmla="*/ 0 h 4307747"/>
                <a:gd name="connsiteX4" fmla="*/ 0 w 1709383"/>
                <a:gd name="connsiteY4" fmla="*/ 3839368 h 4307747"/>
                <a:gd name="connsiteX0" fmla="*/ 0 w 1709383"/>
                <a:gd name="connsiteY0" fmla="*/ 3920477 h 4388856"/>
                <a:gd name="connsiteX1" fmla="*/ 115519 w 1709383"/>
                <a:gd name="connsiteY1" fmla="*/ 4388856 h 4388856"/>
                <a:gd name="connsiteX2" fmla="*/ 1709383 w 1709383"/>
                <a:gd name="connsiteY2" fmla="*/ 91500 h 4388856"/>
                <a:gd name="connsiteX3" fmla="*/ 930694 w 1709383"/>
                <a:gd name="connsiteY3" fmla="*/ 0 h 4388856"/>
                <a:gd name="connsiteX4" fmla="*/ 0 w 1709383"/>
                <a:gd name="connsiteY4" fmla="*/ 3920477 h 4388856"/>
                <a:gd name="connsiteX0" fmla="*/ 0 w 1303193"/>
                <a:gd name="connsiteY0" fmla="*/ 3920477 h 4388856"/>
                <a:gd name="connsiteX1" fmla="*/ 115519 w 1303193"/>
                <a:gd name="connsiteY1" fmla="*/ 4388856 h 4388856"/>
                <a:gd name="connsiteX2" fmla="*/ 1303193 w 1303193"/>
                <a:gd name="connsiteY2" fmla="*/ 82488 h 4388856"/>
                <a:gd name="connsiteX3" fmla="*/ 930694 w 1303193"/>
                <a:gd name="connsiteY3" fmla="*/ 0 h 4388856"/>
                <a:gd name="connsiteX4" fmla="*/ 0 w 1303193"/>
                <a:gd name="connsiteY4" fmla="*/ 3920477 h 4388856"/>
                <a:gd name="connsiteX0" fmla="*/ 0 w 1184721"/>
                <a:gd name="connsiteY0" fmla="*/ 3920477 h 4388856"/>
                <a:gd name="connsiteX1" fmla="*/ 115519 w 1184721"/>
                <a:gd name="connsiteY1" fmla="*/ 4388856 h 4388856"/>
                <a:gd name="connsiteX2" fmla="*/ 1184721 w 1184721"/>
                <a:gd name="connsiteY2" fmla="*/ 64464 h 4388856"/>
                <a:gd name="connsiteX3" fmla="*/ 930694 w 1184721"/>
                <a:gd name="connsiteY3" fmla="*/ 0 h 4388856"/>
                <a:gd name="connsiteX4" fmla="*/ 0 w 1184721"/>
                <a:gd name="connsiteY4" fmla="*/ 3920477 h 4388856"/>
                <a:gd name="connsiteX0" fmla="*/ 0 w 1184721"/>
                <a:gd name="connsiteY0" fmla="*/ 3902453 h 4370832"/>
                <a:gd name="connsiteX1" fmla="*/ 115519 w 1184721"/>
                <a:gd name="connsiteY1" fmla="*/ 4370832 h 4370832"/>
                <a:gd name="connsiteX2" fmla="*/ 1184721 w 1184721"/>
                <a:gd name="connsiteY2" fmla="*/ 46440 h 4370832"/>
                <a:gd name="connsiteX3" fmla="*/ 879921 w 1184721"/>
                <a:gd name="connsiteY3" fmla="*/ 0 h 4370832"/>
                <a:gd name="connsiteX4" fmla="*/ 0 w 1184721"/>
                <a:gd name="connsiteY4" fmla="*/ 3902453 h 4370832"/>
                <a:gd name="connsiteX0" fmla="*/ 0 w 1184721"/>
                <a:gd name="connsiteY0" fmla="*/ 3902453 h 4181580"/>
                <a:gd name="connsiteX1" fmla="*/ 259378 w 1184721"/>
                <a:gd name="connsiteY1" fmla="*/ 4181580 h 4181580"/>
                <a:gd name="connsiteX2" fmla="*/ 1184721 w 1184721"/>
                <a:gd name="connsiteY2" fmla="*/ 46440 h 4181580"/>
                <a:gd name="connsiteX3" fmla="*/ 879921 w 1184721"/>
                <a:gd name="connsiteY3" fmla="*/ 0 h 4181580"/>
                <a:gd name="connsiteX4" fmla="*/ 0 w 1184721"/>
                <a:gd name="connsiteY4" fmla="*/ 3902453 h 4181580"/>
                <a:gd name="connsiteX0" fmla="*/ 0 w 1125484"/>
                <a:gd name="connsiteY0" fmla="*/ 3929488 h 4181580"/>
                <a:gd name="connsiteX1" fmla="*/ 200141 w 1125484"/>
                <a:gd name="connsiteY1" fmla="*/ 4181580 h 4181580"/>
                <a:gd name="connsiteX2" fmla="*/ 1125484 w 1125484"/>
                <a:gd name="connsiteY2" fmla="*/ 46440 h 4181580"/>
                <a:gd name="connsiteX3" fmla="*/ 820684 w 1125484"/>
                <a:gd name="connsiteY3" fmla="*/ 0 h 4181580"/>
                <a:gd name="connsiteX4" fmla="*/ 0 w 1125484"/>
                <a:gd name="connsiteY4" fmla="*/ 3929488 h 4181580"/>
                <a:gd name="connsiteX0" fmla="*/ 0 w 1085923"/>
                <a:gd name="connsiteY0" fmla="*/ 3929488 h 4181580"/>
                <a:gd name="connsiteX1" fmla="*/ 200141 w 1085923"/>
                <a:gd name="connsiteY1" fmla="*/ 4181580 h 4181580"/>
                <a:gd name="connsiteX2" fmla="*/ 1085923 w 1085923"/>
                <a:gd name="connsiteY2" fmla="*/ 192661 h 4181580"/>
                <a:gd name="connsiteX3" fmla="*/ 820684 w 1085923"/>
                <a:gd name="connsiteY3" fmla="*/ 0 h 4181580"/>
                <a:gd name="connsiteX4" fmla="*/ 0 w 1085923"/>
                <a:gd name="connsiteY4" fmla="*/ 3929488 h 4181580"/>
                <a:gd name="connsiteX0" fmla="*/ 0 w 1095232"/>
                <a:gd name="connsiteY0" fmla="*/ 3929488 h 4181580"/>
                <a:gd name="connsiteX1" fmla="*/ 200141 w 1095232"/>
                <a:gd name="connsiteY1" fmla="*/ 4181580 h 4181580"/>
                <a:gd name="connsiteX2" fmla="*/ 1095232 w 1095232"/>
                <a:gd name="connsiteY2" fmla="*/ 190182 h 4181580"/>
                <a:gd name="connsiteX3" fmla="*/ 820684 w 1095232"/>
                <a:gd name="connsiteY3" fmla="*/ 0 h 4181580"/>
                <a:gd name="connsiteX4" fmla="*/ 0 w 1095232"/>
                <a:gd name="connsiteY4" fmla="*/ 3929488 h 4181580"/>
                <a:gd name="connsiteX0" fmla="*/ 0 w 1095232"/>
                <a:gd name="connsiteY0" fmla="*/ 3741137 h 3993229"/>
                <a:gd name="connsiteX1" fmla="*/ 200141 w 1095232"/>
                <a:gd name="connsiteY1" fmla="*/ 3993229 h 3993229"/>
                <a:gd name="connsiteX2" fmla="*/ 1095232 w 1095232"/>
                <a:gd name="connsiteY2" fmla="*/ 1831 h 3993229"/>
                <a:gd name="connsiteX3" fmla="*/ 792759 w 1095232"/>
                <a:gd name="connsiteY3" fmla="*/ 0 h 3993229"/>
                <a:gd name="connsiteX4" fmla="*/ 0 w 1095232"/>
                <a:gd name="connsiteY4" fmla="*/ 3741137 h 3993229"/>
                <a:gd name="connsiteX0" fmla="*/ 0 w 1095232"/>
                <a:gd name="connsiteY0" fmla="*/ 3741137 h 3741137"/>
                <a:gd name="connsiteX1" fmla="*/ 411911 w 1095232"/>
                <a:gd name="connsiteY1" fmla="*/ 2939949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14238 w 1095232"/>
                <a:gd name="connsiteY1" fmla="*/ 2843295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1095232"/>
                <a:gd name="connsiteY0" fmla="*/ 3741137 h 3741137"/>
                <a:gd name="connsiteX1" fmla="*/ 444491 w 1095232"/>
                <a:gd name="connsiteY1" fmla="*/ 2907731 h 3741137"/>
                <a:gd name="connsiteX2" fmla="*/ 1095232 w 1095232"/>
                <a:gd name="connsiteY2" fmla="*/ 1831 h 3741137"/>
                <a:gd name="connsiteX3" fmla="*/ 792759 w 1095232"/>
                <a:gd name="connsiteY3" fmla="*/ 0 h 3741137"/>
                <a:gd name="connsiteX4" fmla="*/ 0 w 1095232"/>
                <a:gd name="connsiteY4" fmla="*/ 3741137 h 3741137"/>
                <a:gd name="connsiteX0" fmla="*/ 0 w 792705"/>
                <a:gd name="connsiteY0" fmla="*/ 2516854 h 2907731"/>
                <a:gd name="connsiteX1" fmla="*/ 141964 w 792705"/>
                <a:gd name="connsiteY1" fmla="*/ 2907731 h 2907731"/>
                <a:gd name="connsiteX2" fmla="*/ 792705 w 792705"/>
                <a:gd name="connsiteY2" fmla="*/ 1831 h 2907731"/>
                <a:gd name="connsiteX3" fmla="*/ 490232 w 792705"/>
                <a:gd name="connsiteY3" fmla="*/ 0 h 2907731"/>
                <a:gd name="connsiteX4" fmla="*/ 0 w 792705"/>
                <a:gd name="connsiteY4" fmla="*/ 2516854 h 2907731"/>
                <a:gd name="connsiteX0" fmla="*/ 0 w 653077"/>
                <a:gd name="connsiteY0" fmla="*/ 1845233 h 2907731"/>
                <a:gd name="connsiteX1" fmla="*/ 2336 w 653077"/>
                <a:gd name="connsiteY1" fmla="*/ 2907731 h 2907731"/>
                <a:gd name="connsiteX2" fmla="*/ 653077 w 653077"/>
                <a:gd name="connsiteY2" fmla="*/ 1831 h 2907731"/>
                <a:gd name="connsiteX3" fmla="*/ 350604 w 653077"/>
                <a:gd name="connsiteY3" fmla="*/ 0 h 2907731"/>
                <a:gd name="connsiteX4" fmla="*/ 0 w 653077"/>
                <a:gd name="connsiteY4" fmla="*/ 1845233 h 2907731"/>
                <a:gd name="connsiteX0" fmla="*/ 2423 w 655500"/>
                <a:gd name="connsiteY0" fmla="*/ 1845233 h 2920123"/>
                <a:gd name="connsiteX1" fmla="*/ 104 w 655500"/>
                <a:gd name="connsiteY1" fmla="*/ 2920123 h 2920123"/>
                <a:gd name="connsiteX2" fmla="*/ 655500 w 655500"/>
                <a:gd name="connsiteY2" fmla="*/ 1831 h 2920123"/>
                <a:gd name="connsiteX3" fmla="*/ 353027 w 655500"/>
                <a:gd name="connsiteY3" fmla="*/ 0 h 2920123"/>
                <a:gd name="connsiteX4" fmla="*/ 2423 w 655500"/>
                <a:gd name="connsiteY4" fmla="*/ 1845233 h 292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5500" h="2920123">
                  <a:moveTo>
                    <a:pt x="2423" y="1845233"/>
                  </a:moveTo>
                  <a:cubicBezTo>
                    <a:pt x="3202" y="2199399"/>
                    <a:pt x="-675" y="2565957"/>
                    <a:pt x="104" y="2920123"/>
                  </a:cubicBezTo>
                  <a:lnTo>
                    <a:pt x="655500" y="1831"/>
                  </a:lnTo>
                  <a:lnTo>
                    <a:pt x="353027" y="0"/>
                  </a:lnTo>
                  <a:lnTo>
                    <a:pt x="2423" y="1845233"/>
                  </a:lnTo>
                  <a:close/>
                </a:path>
              </a:pathLst>
            </a:custGeom>
            <a:gradFill>
              <a:gsLst>
                <a:gs pos="0">
                  <a:srgbClr val="B3FD95"/>
                </a:gs>
                <a:gs pos="100000">
                  <a:srgbClr val="11ED16"/>
                </a:gs>
              </a:gsLst>
            </a:gra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0"/>
            <p:cNvSpPr/>
            <p:nvPr userDrawn="1"/>
          </p:nvSpPr>
          <p:spPr>
            <a:xfrm>
              <a:off x="-1612" y="3793026"/>
              <a:ext cx="1445266" cy="3064631"/>
            </a:xfrm>
            <a:custGeom>
              <a:avLst/>
              <a:gdLst>
                <a:gd name="connsiteX0" fmla="*/ 0 w 2088573"/>
                <a:gd name="connsiteY0" fmla="*/ 0 h 477982"/>
                <a:gd name="connsiteX1" fmla="*/ 2088573 w 2088573"/>
                <a:gd name="connsiteY1" fmla="*/ 0 h 477982"/>
                <a:gd name="connsiteX2" fmla="*/ 2088573 w 2088573"/>
                <a:gd name="connsiteY2" fmla="*/ 477982 h 477982"/>
                <a:gd name="connsiteX3" fmla="*/ 0 w 2088573"/>
                <a:gd name="connsiteY3" fmla="*/ 477982 h 477982"/>
                <a:gd name="connsiteX4" fmla="*/ 0 w 2088573"/>
                <a:gd name="connsiteY4" fmla="*/ 0 h 477982"/>
                <a:gd name="connsiteX0" fmla="*/ 0 w 2088573"/>
                <a:gd name="connsiteY0" fmla="*/ 0 h 1839192"/>
                <a:gd name="connsiteX1" fmla="*/ 2088573 w 2088573"/>
                <a:gd name="connsiteY1" fmla="*/ 0 h 1839192"/>
                <a:gd name="connsiteX2" fmla="*/ 1007919 w 2088573"/>
                <a:gd name="connsiteY2" fmla="*/ 1839192 h 1839192"/>
                <a:gd name="connsiteX3" fmla="*/ 0 w 2088573"/>
                <a:gd name="connsiteY3" fmla="*/ 477982 h 1839192"/>
                <a:gd name="connsiteX4" fmla="*/ 0 w 2088573"/>
                <a:gd name="connsiteY4" fmla="*/ 0 h 1839192"/>
                <a:gd name="connsiteX0" fmla="*/ 0 w 1537855"/>
                <a:gd name="connsiteY0" fmla="*/ 0 h 1839192"/>
                <a:gd name="connsiteX1" fmla="*/ 1537855 w 1537855"/>
                <a:gd name="connsiteY1" fmla="*/ 1808018 h 1839192"/>
                <a:gd name="connsiteX2" fmla="*/ 1007919 w 1537855"/>
                <a:gd name="connsiteY2" fmla="*/ 1839192 h 1839192"/>
                <a:gd name="connsiteX3" fmla="*/ 0 w 1537855"/>
                <a:gd name="connsiteY3" fmla="*/ 477982 h 1839192"/>
                <a:gd name="connsiteX4" fmla="*/ 0 w 1537855"/>
                <a:gd name="connsiteY4" fmla="*/ 0 h 1839192"/>
                <a:gd name="connsiteX0" fmla="*/ 145473 w 1537855"/>
                <a:gd name="connsiteY0" fmla="*/ 0 h 1995056"/>
                <a:gd name="connsiteX1" fmla="*/ 1537855 w 1537855"/>
                <a:gd name="connsiteY1" fmla="*/ 1963882 h 1995056"/>
                <a:gd name="connsiteX2" fmla="*/ 1007919 w 1537855"/>
                <a:gd name="connsiteY2" fmla="*/ 1995056 h 1995056"/>
                <a:gd name="connsiteX3" fmla="*/ 0 w 1537855"/>
                <a:gd name="connsiteY3" fmla="*/ 633846 h 1995056"/>
                <a:gd name="connsiteX4" fmla="*/ 145473 w 1537855"/>
                <a:gd name="connsiteY4" fmla="*/ 0 h 1995056"/>
                <a:gd name="connsiteX0" fmla="*/ 103909 w 1537855"/>
                <a:gd name="connsiteY0" fmla="*/ 0 h 2223656"/>
                <a:gd name="connsiteX1" fmla="*/ 1537855 w 1537855"/>
                <a:gd name="connsiteY1" fmla="*/ 2192482 h 2223656"/>
                <a:gd name="connsiteX2" fmla="*/ 1007919 w 1537855"/>
                <a:gd name="connsiteY2" fmla="*/ 2223656 h 2223656"/>
                <a:gd name="connsiteX3" fmla="*/ 0 w 1537855"/>
                <a:gd name="connsiteY3" fmla="*/ 862446 h 2223656"/>
                <a:gd name="connsiteX4" fmla="*/ 103909 w 1537855"/>
                <a:gd name="connsiteY4" fmla="*/ 0 h 2223656"/>
                <a:gd name="connsiteX0" fmla="*/ 0 w 1433946"/>
                <a:gd name="connsiteY0" fmla="*/ 0 h 2223656"/>
                <a:gd name="connsiteX1" fmla="*/ 1433946 w 1433946"/>
                <a:gd name="connsiteY1" fmla="*/ 2192482 h 2223656"/>
                <a:gd name="connsiteX2" fmla="*/ 904010 w 1433946"/>
                <a:gd name="connsiteY2" fmla="*/ 2223656 h 2223656"/>
                <a:gd name="connsiteX3" fmla="*/ 20782 w 1433946"/>
                <a:gd name="connsiteY3" fmla="*/ 820882 h 2223656"/>
                <a:gd name="connsiteX4" fmla="*/ 0 w 1433946"/>
                <a:gd name="connsiteY4" fmla="*/ 0 h 2223656"/>
                <a:gd name="connsiteX0" fmla="*/ 394854 w 1413164"/>
                <a:gd name="connsiteY0" fmla="*/ 0 h 1870365"/>
                <a:gd name="connsiteX1" fmla="*/ 1413164 w 1413164"/>
                <a:gd name="connsiteY1" fmla="*/ 1839191 h 1870365"/>
                <a:gd name="connsiteX2" fmla="*/ 883228 w 1413164"/>
                <a:gd name="connsiteY2" fmla="*/ 1870365 h 1870365"/>
                <a:gd name="connsiteX3" fmla="*/ 0 w 1413164"/>
                <a:gd name="connsiteY3" fmla="*/ 467591 h 1870365"/>
                <a:gd name="connsiteX4" fmla="*/ 394854 w 1413164"/>
                <a:gd name="connsiteY4" fmla="*/ 0 h 1870365"/>
                <a:gd name="connsiteX0" fmla="*/ 155863 w 1413164"/>
                <a:gd name="connsiteY0" fmla="*/ 0 h 2067792"/>
                <a:gd name="connsiteX1" fmla="*/ 1413164 w 1413164"/>
                <a:gd name="connsiteY1" fmla="*/ 2036618 h 2067792"/>
                <a:gd name="connsiteX2" fmla="*/ 883228 w 1413164"/>
                <a:gd name="connsiteY2" fmla="*/ 2067792 h 2067792"/>
                <a:gd name="connsiteX3" fmla="*/ 0 w 1413164"/>
                <a:gd name="connsiteY3" fmla="*/ 665018 h 2067792"/>
                <a:gd name="connsiteX4" fmla="*/ 155863 w 1413164"/>
                <a:gd name="connsiteY4" fmla="*/ 0 h 2067792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1184563 h 2587337"/>
                <a:gd name="connsiteX4" fmla="*/ 10390 w 1413164"/>
                <a:gd name="connsiteY4" fmla="*/ 0 h 2587337"/>
                <a:gd name="connsiteX0" fmla="*/ 10390 w 1413164"/>
                <a:gd name="connsiteY0" fmla="*/ 0 h 2587337"/>
                <a:gd name="connsiteX1" fmla="*/ 1413164 w 1413164"/>
                <a:gd name="connsiteY1" fmla="*/ 2556163 h 2587337"/>
                <a:gd name="connsiteX2" fmla="*/ 883228 w 1413164"/>
                <a:gd name="connsiteY2" fmla="*/ 2587337 h 2587337"/>
                <a:gd name="connsiteX3" fmla="*/ 0 w 1413164"/>
                <a:gd name="connsiteY3" fmla="*/ 519545 h 2587337"/>
                <a:gd name="connsiteX4" fmla="*/ 10390 w 1413164"/>
                <a:gd name="connsiteY4" fmla="*/ 0 h 2587337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66356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13164"/>
                <a:gd name="connsiteY0" fmla="*/ 0 h 2556163"/>
                <a:gd name="connsiteX1" fmla="*/ 1413164 w 1413164"/>
                <a:gd name="connsiteY1" fmla="*/ 2556163 h 2556163"/>
                <a:gd name="connsiteX2" fmla="*/ 914401 w 1413164"/>
                <a:gd name="connsiteY2" fmla="*/ 2545773 h 2556163"/>
                <a:gd name="connsiteX3" fmla="*/ 0 w 1413164"/>
                <a:gd name="connsiteY3" fmla="*/ 519545 h 2556163"/>
                <a:gd name="connsiteX4" fmla="*/ 10390 w 1413164"/>
                <a:gd name="connsiteY4" fmla="*/ 0 h 2556163"/>
                <a:gd name="connsiteX0" fmla="*/ 10390 w 1433946"/>
                <a:gd name="connsiteY0" fmla="*/ 0 h 2556163"/>
                <a:gd name="connsiteX1" fmla="*/ 1433946 w 1433946"/>
                <a:gd name="connsiteY1" fmla="*/ 2556163 h 2556163"/>
                <a:gd name="connsiteX2" fmla="*/ 914401 w 1433946"/>
                <a:gd name="connsiteY2" fmla="*/ 2545773 h 2556163"/>
                <a:gd name="connsiteX3" fmla="*/ 0 w 1433946"/>
                <a:gd name="connsiteY3" fmla="*/ 519545 h 2556163"/>
                <a:gd name="connsiteX4" fmla="*/ 10390 w 1433946"/>
                <a:gd name="connsiteY4" fmla="*/ 0 h 2556163"/>
                <a:gd name="connsiteX0" fmla="*/ 460 w 1444798"/>
                <a:gd name="connsiteY0" fmla="*/ 0 h 3044535"/>
                <a:gd name="connsiteX1" fmla="*/ 1444798 w 1444798"/>
                <a:gd name="connsiteY1" fmla="*/ 3044535 h 3044535"/>
                <a:gd name="connsiteX2" fmla="*/ 925253 w 1444798"/>
                <a:gd name="connsiteY2" fmla="*/ 3034145 h 3044535"/>
                <a:gd name="connsiteX3" fmla="*/ 10852 w 1444798"/>
                <a:gd name="connsiteY3" fmla="*/ 1007917 h 3044535"/>
                <a:gd name="connsiteX4" fmla="*/ 460 w 1444798"/>
                <a:gd name="connsiteY4" fmla="*/ 0 h 3044535"/>
                <a:gd name="connsiteX0" fmla="*/ 301 w 1444639"/>
                <a:gd name="connsiteY0" fmla="*/ 0 h 3044535"/>
                <a:gd name="connsiteX1" fmla="*/ 1444639 w 1444639"/>
                <a:gd name="connsiteY1" fmla="*/ 3044535 h 3044535"/>
                <a:gd name="connsiteX2" fmla="*/ 925094 w 1444639"/>
                <a:gd name="connsiteY2" fmla="*/ 3034145 h 3044535"/>
                <a:gd name="connsiteX3" fmla="*/ 21084 w 1444639"/>
                <a:gd name="connsiteY3" fmla="*/ 716971 h 3044535"/>
                <a:gd name="connsiteX4" fmla="*/ 301 w 1444639"/>
                <a:gd name="connsiteY4" fmla="*/ 0 h 3044535"/>
                <a:gd name="connsiteX0" fmla="*/ 301 w 1444639"/>
                <a:gd name="connsiteY0" fmla="*/ 0 h 3054242"/>
                <a:gd name="connsiteX1" fmla="*/ 1444639 w 1444639"/>
                <a:gd name="connsiteY1" fmla="*/ 3044535 h 3054242"/>
                <a:gd name="connsiteX2" fmla="*/ 940167 w 1444639"/>
                <a:gd name="connsiteY2" fmla="*/ 3054242 h 3054242"/>
                <a:gd name="connsiteX3" fmla="*/ 21084 w 1444639"/>
                <a:gd name="connsiteY3" fmla="*/ 716971 h 3054242"/>
                <a:gd name="connsiteX4" fmla="*/ 301 w 1444639"/>
                <a:gd name="connsiteY4" fmla="*/ 0 h 3054242"/>
                <a:gd name="connsiteX0" fmla="*/ 301 w 1464736"/>
                <a:gd name="connsiteY0" fmla="*/ 0 h 3054583"/>
                <a:gd name="connsiteX1" fmla="*/ 1464736 w 1464736"/>
                <a:gd name="connsiteY1" fmla="*/ 3054583 h 3054583"/>
                <a:gd name="connsiteX2" fmla="*/ 940167 w 1464736"/>
                <a:gd name="connsiteY2" fmla="*/ 3054242 h 3054583"/>
                <a:gd name="connsiteX3" fmla="*/ 21084 w 1464736"/>
                <a:gd name="connsiteY3" fmla="*/ 716971 h 3054583"/>
                <a:gd name="connsiteX4" fmla="*/ 301 w 1464736"/>
                <a:gd name="connsiteY4" fmla="*/ 0 h 3054583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4 w 1445266"/>
                <a:gd name="connsiteY3" fmla="*/ 727019 h 3064631"/>
                <a:gd name="connsiteX4" fmla="*/ 927 w 1445266"/>
                <a:gd name="connsiteY4" fmla="*/ 0 h 3064631"/>
                <a:gd name="connsiteX0" fmla="*/ 9362 w 1453701"/>
                <a:gd name="connsiteY0" fmla="*/ 0 h 3064631"/>
                <a:gd name="connsiteX1" fmla="*/ 1453701 w 1453701"/>
                <a:gd name="connsiteY1" fmla="*/ 3064631 h 3064631"/>
                <a:gd name="connsiteX2" fmla="*/ 929132 w 1453701"/>
                <a:gd name="connsiteY2" fmla="*/ 3064290 h 3064631"/>
                <a:gd name="connsiteX3" fmla="*/ 0 w 1453701"/>
                <a:gd name="connsiteY3" fmla="*/ 721995 h 3064631"/>
                <a:gd name="connsiteX4" fmla="*/ 9362 w 1453701"/>
                <a:gd name="connsiteY4" fmla="*/ 0 h 3064631"/>
                <a:gd name="connsiteX0" fmla="*/ 927 w 1445266"/>
                <a:gd name="connsiteY0" fmla="*/ 0 h 3064631"/>
                <a:gd name="connsiteX1" fmla="*/ 1445266 w 1445266"/>
                <a:gd name="connsiteY1" fmla="*/ 3064631 h 3064631"/>
                <a:gd name="connsiteX2" fmla="*/ 920697 w 1445266"/>
                <a:gd name="connsiteY2" fmla="*/ 3064290 h 3064631"/>
                <a:gd name="connsiteX3" fmla="*/ 1613 w 1445266"/>
                <a:gd name="connsiteY3" fmla="*/ 792333 h 3064631"/>
                <a:gd name="connsiteX4" fmla="*/ 927 w 1445266"/>
                <a:gd name="connsiteY4" fmla="*/ 0 h 3064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5266" h="3064631">
                  <a:moveTo>
                    <a:pt x="927" y="0"/>
                  </a:moveTo>
                  <a:lnTo>
                    <a:pt x="1445266" y="3064631"/>
                  </a:lnTo>
                  <a:lnTo>
                    <a:pt x="920697" y="3064290"/>
                  </a:lnTo>
                  <a:lnTo>
                    <a:pt x="1613" y="792333"/>
                  </a:lnTo>
                  <a:cubicBezTo>
                    <a:pt x="5076" y="397479"/>
                    <a:pt x="-2536" y="394854"/>
                    <a:pt x="927" y="0"/>
                  </a:cubicBezTo>
                  <a:close/>
                </a:path>
              </a:pathLst>
            </a:custGeom>
            <a:gradFill>
              <a:gsLst>
                <a:gs pos="100000">
                  <a:srgbClr val="53E048"/>
                </a:gs>
                <a:gs pos="0">
                  <a:srgbClr val="7AB85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2"/>
            <p:cNvSpPr/>
            <p:nvPr userDrawn="1"/>
          </p:nvSpPr>
          <p:spPr>
            <a:xfrm>
              <a:off x="1" y="4468092"/>
              <a:ext cx="950255" cy="2402096"/>
            </a:xfrm>
            <a:custGeom>
              <a:avLst/>
              <a:gdLst>
                <a:gd name="connsiteX0" fmla="*/ 0 w 716973"/>
                <a:gd name="connsiteY0" fmla="*/ 0 h 1404570"/>
                <a:gd name="connsiteX1" fmla="*/ 716973 w 716973"/>
                <a:gd name="connsiteY1" fmla="*/ 0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716973"/>
                <a:gd name="connsiteY0" fmla="*/ 0 h 1404570"/>
                <a:gd name="connsiteX1" fmla="*/ 644237 w 716973"/>
                <a:gd name="connsiteY1" fmla="*/ 270164 h 1404570"/>
                <a:gd name="connsiteX2" fmla="*/ 716973 w 716973"/>
                <a:gd name="connsiteY2" fmla="*/ 1404570 h 1404570"/>
                <a:gd name="connsiteX3" fmla="*/ 0 w 716973"/>
                <a:gd name="connsiteY3" fmla="*/ 1404570 h 1404570"/>
                <a:gd name="connsiteX4" fmla="*/ 0 w 716973"/>
                <a:gd name="connsiteY4" fmla="*/ 0 h 1404570"/>
                <a:gd name="connsiteX0" fmla="*/ 0 w 1558637"/>
                <a:gd name="connsiteY0" fmla="*/ 0 h 2454052"/>
                <a:gd name="connsiteX1" fmla="*/ 644237 w 1558637"/>
                <a:gd name="connsiteY1" fmla="*/ 270164 h 2454052"/>
                <a:gd name="connsiteX2" fmla="*/ 1558637 w 1558637"/>
                <a:gd name="connsiteY2" fmla="*/ 2454052 h 2454052"/>
                <a:gd name="connsiteX3" fmla="*/ 0 w 1558637"/>
                <a:gd name="connsiteY3" fmla="*/ 1404570 h 2454052"/>
                <a:gd name="connsiteX4" fmla="*/ 0 w 1558637"/>
                <a:gd name="connsiteY4" fmla="*/ 0 h 2454052"/>
                <a:gd name="connsiteX0" fmla="*/ 0 w 1558637"/>
                <a:gd name="connsiteY0" fmla="*/ 0 h 2474833"/>
                <a:gd name="connsiteX1" fmla="*/ 644237 w 1558637"/>
                <a:gd name="connsiteY1" fmla="*/ 270164 h 2474833"/>
                <a:gd name="connsiteX2" fmla="*/ 1558637 w 1558637"/>
                <a:gd name="connsiteY2" fmla="*/ 2454052 h 2474833"/>
                <a:gd name="connsiteX3" fmla="*/ 997527 w 1558637"/>
                <a:gd name="connsiteY3" fmla="*/ 2474833 h 2474833"/>
                <a:gd name="connsiteX4" fmla="*/ 0 w 1558637"/>
                <a:gd name="connsiteY4" fmla="*/ 0 h 2474833"/>
                <a:gd name="connsiteX0" fmla="*/ 0 w 945573"/>
                <a:gd name="connsiteY0" fmla="*/ 592282 h 2204669"/>
                <a:gd name="connsiteX1" fmla="*/ 31173 w 945573"/>
                <a:gd name="connsiteY1" fmla="*/ 0 h 2204669"/>
                <a:gd name="connsiteX2" fmla="*/ 945573 w 945573"/>
                <a:gd name="connsiteY2" fmla="*/ 2183888 h 2204669"/>
                <a:gd name="connsiteX3" fmla="*/ 384463 w 945573"/>
                <a:gd name="connsiteY3" fmla="*/ 2204669 h 2204669"/>
                <a:gd name="connsiteX4" fmla="*/ 0 w 945573"/>
                <a:gd name="connsiteY4" fmla="*/ 592282 h 2204669"/>
                <a:gd name="connsiteX0" fmla="*/ 0 w 914400"/>
                <a:gd name="connsiteY0" fmla="*/ 644236 h 2204669"/>
                <a:gd name="connsiteX1" fmla="*/ 0 w 914400"/>
                <a:gd name="connsiteY1" fmla="*/ 0 h 2204669"/>
                <a:gd name="connsiteX2" fmla="*/ 914400 w 914400"/>
                <a:gd name="connsiteY2" fmla="*/ 2183888 h 2204669"/>
                <a:gd name="connsiteX3" fmla="*/ 353290 w 914400"/>
                <a:gd name="connsiteY3" fmla="*/ 2204669 h 2204669"/>
                <a:gd name="connsiteX4" fmla="*/ 0 w 914400"/>
                <a:gd name="connsiteY4" fmla="*/ 644236 h 2204669"/>
                <a:gd name="connsiteX0" fmla="*/ 20782 w 935182"/>
                <a:gd name="connsiteY0" fmla="*/ 665018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20782 w 935182"/>
                <a:gd name="connsiteY4" fmla="*/ 665018 h 2225451"/>
                <a:gd name="connsiteX0" fmla="*/ 10391 w 935182"/>
                <a:gd name="connsiteY0" fmla="*/ 654627 h 2225451"/>
                <a:gd name="connsiteX1" fmla="*/ 0 w 935182"/>
                <a:gd name="connsiteY1" fmla="*/ 0 h 2225451"/>
                <a:gd name="connsiteX2" fmla="*/ 935182 w 935182"/>
                <a:gd name="connsiteY2" fmla="*/ 2204670 h 2225451"/>
                <a:gd name="connsiteX3" fmla="*/ 374072 w 935182"/>
                <a:gd name="connsiteY3" fmla="*/ 2225451 h 2225451"/>
                <a:gd name="connsiteX4" fmla="*/ 10391 w 935182"/>
                <a:gd name="connsiteY4" fmla="*/ 654627 h 2225451"/>
                <a:gd name="connsiteX0" fmla="*/ 10391 w 935182"/>
                <a:gd name="connsiteY0" fmla="*/ 831272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10391 w 935182"/>
                <a:gd name="connsiteY4" fmla="*/ 831272 h 2402096"/>
                <a:gd name="connsiteX0" fmla="*/ 0 w 935182"/>
                <a:gd name="connsiteY0" fmla="*/ 758535 h 2402096"/>
                <a:gd name="connsiteX1" fmla="*/ 0 w 935182"/>
                <a:gd name="connsiteY1" fmla="*/ 0 h 2402096"/>
                <a:gd name="connsiteX2" fmla="*/ 935182 w 935182"/>
                <a:gd name="connsiteY2" fmla="*/ 2381315 h 2402096"/>
                <a:gd name="connsiteX3" fmla="*/ 374072 w 935182"/>
                <a:gd name="connsiteY3" fmla="*/ 2402096 h 2402096"/>
                <a:gd name="connsiteX4" fmla="*/ 0 w 935182"/>
                <a:gd name="connsiteY4" fmla="*/ 758535 h 2402096"/>
                <a:gd name="connsiteX0" fmla="*/ 0 w 945231"/>
                <a:gd name="connsiteY0" fmla="*/ 758535 h 2402096"/>
                <a:gd name="connsiteX1" fmla="*/ 0 w 945231"/>
                <a:gd name="connsiteY1" fmla="*/ 0 h 2402096"/>
                <a:gd name="connsiteX2" fmla="*/ 945231 w 945231"/>
                <a:gd name="connsiteY2" fmla="*/ 2386340 h 2402096"/>
                <a:gd name="connsiteX3" fmla="*/ 374072 w 945231"/>
                <a:gd name="connsiteY3" fmla="*/ 2402096 h 2402096"/>
                <a:gd name="connsiteX4" fmla="*/ 0 w 945231"/>
                <a:gd name="connsiteY4" fmla="*/ 758535 h 2402096"/>
                <a:gd name="connsiteX0" fmla="*/ 0 w 950255"/>
                <a:gd name="connsiteY0" fmla="*/ 758535 h 2402096"/>
                <a:gd name="connsiteX1" fmla="*/ 0 w 950255"/>
                <a:gd name="connsiteY1" fmla="*/ 0 h 2402096"/>
                <a:gd name="connsiteX2" fmla="*/ 950255 w 950255"/>
                <a:gd name="connsiteY2" fmla="*/ 2396389 h 2402096"/>
                <a:gd name="connsiteX3" fmla="*/ 374072 w 950255"/>
                <a:gd name="connsiteY3" fmla="*/ 2402096 h 2402096"/>
                <a:gd name="connsiteX4" fmla="*/ 0 w 950255"/>
                <a:gd name="connsiteY4" fmla="*/ 758535 h 240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0255" h="2402096">
                  <a:moveTo>
                    <a:pt x="0" y="758535"/>
                  </a:moveTo>
                  <a:lnTo>
                    <a:pt x="0" y="0"/>
                  </a:lnTo>
                  <a:lnTo>
                    <a:pt x="950255" y="2396389"/>
                  </a:lnTo>
                  <a:lnTo>
                    <a:pt x="374072" y="2402096"/>
                  </a:lnTo>
                  <a:lnTo>
                    <a:pt x="0" y="758535"/>
                  </a:lnTo>
                  <a:close/>
                </a:path>
              </a:pathLst>
            </a:custGeom>
            <a:gradFill>
              <a:gsLst>
                <a:gs pos="0">
                  <a:srgbClr val="91F907"/>
                </a:gs>
                <a:gs pos="100000">
                  <a:srgbClr val="42AF05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6367519" y="4878703"/>
            <a:ext cx="2606665" cy="1872384"/>
            <a:chOff x="7672126" y="5799925"/>
            <a:chExt cx="1361465" cy="977949"/>
          </a:xfrm>
        </p:grpSpPr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2126" y="5799925"/>
              <a:ext cx="941657" cy="754076"/>
            </a:xfrm>
            <a:prstGeom prst="rect">
              <a:avLst/>
            </a:prstGeom>
            <a:scene3d>
              <a:camera prst="isometricOffAxis1Right"/>
              <a:lightRig rig="threePt" dir="t"/>
            </a:scene3d>
          </p:spPr>
        </p:pic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3975" y="6099464"/>
              <a:ext cx="839616" cy="678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673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8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9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1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3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FF9"/>
            </a:gs>
            <a:gs pos="74000">
              <a:srgbClr val="ABF7C3"/>
            </a:gs>
            <a:gs pos="83000">
              <a:srgbClr val="A9F9B3"/>
            </a:gs>
            <a:gs pos="100000">
              <a:srgbClr val="C8F8D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9E681-1F8E-4E20-95B4-BADE156CCCF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5A3F-C5CB-40BA-B8FE-D3CBA155F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5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&amp; </a:t>
            </a:r>
            <a:r>
              <a:rPr lang="en-US" dirty="0" err="1" smtClean="0"/>
              <a:t>Korelasi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data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volume </a:t>
            </a:r>
            <a:r>
              <a:rPr lang="en-US" dirty="0" err="1" smtClean="0"/>
              <a:t>penjualan</a:t>
            </a:r>
            <a:r>
              <a:rPr lang="en-US" dirty="0" smtClean="0"/>
              <a:t> roti.</a:t>
            </a:r>
          </a:p>
          <a:p>
            <a:pPr marL="0" indent="0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 </a:t>
            </a:r>
            <a:r>
              <a:rPr lang="en-US" dirty="0" err="1" smtClean="0"/>
              <a:t>berikut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(</a:t>
            </a:r>
            <a:r>
              <a:rPr lang="en-US" dirty="0" err="1" smtClean="0"/>
              <a:t>juta</a:t>
            </a:r>
            <a:r>
              <a:rPr lang="en-US" dirty="0" smtClean="0"/>
              <a:t> rupiah)</a:t>
            </a:r>
          </a:p>
          <a:p>
            <a:pPr marL="0" indent="0">
              <a:buNone/>
            </a:pPr>
            <a:r>
              <a:rPr lang="en-US" dirty="0" smtClean="0"/>
              <a:t>Y = volume </a:t>
            </a:r>
            <a:r>
              <a:rPr lang="en-US" dirty="0" err="1" smtClean="0"/>
              <a:t>penjualan</a:t>
            </a:r>
            <a:r>
              <a:rPr lang="en-US" dirty="0" smtClean="0"/>
              <a:t> (</a:t>
            </a:r>
            <a:r>
              <a:rPr lang="en-US" dirty="0" err="1" smtClean="0"/>
              <a:t>ratusan</a:t>
            </a:r>
            <a:r>
              <a:rPr lang="en-US" dirty="0" smtClean="0"/>
              <a:t> </a:t>
            </a:r>
            <a:r>
              <a:rPr lang="en-US" dirty="0" err="1" smtClean="0"/>
              <a:t>potong</a:t>
            </a:r>
            <a:r>
              <a:rPr lang="en-US" dirty="0" smtClean="0"/>
              <a:t> roti)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0427"/>
              </p:ext>
            </p:extLst>
          </p:nvPr>
        </p:nvGraphicFramePr>
        <p:xfrm>
          <a:off x="2914322" y="3079038"/>
          <a:ext cx="3315356" cy="3519775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1374796"/>
                <a:gridCol w="971867"/>
                <a:gridCol w="968693"/>
              </a:tblGrid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Tahun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X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Y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1993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b="1" kern="1200" dirty="0" smtClean="0">
                          <a:effectLst/>
                        </a:rPr>
                        <a:t>n = 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x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26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y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40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52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55613"/>
              </p:ext>
            </p:extLst>
          </p:nvPr>
        </p:nvGraphicFramePr>
        <p:xfrm>
          <a:off x="1631550" y="1356918"/>
          <a:ext cx="5880900" cy="3519775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1299544"/>
                <a:gridCol w="918672"/>
                <a:gridCol w="915671"/>
                <a:gridCol w="915671"/>
                <a:gridCol w="915671"/>
                <a:gridCol w="915671"/>
              </a:tblGrid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Tahun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X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Y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X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en-US" sz="1600" baseline="3000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Y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en-US" sz="1600" baseline="3000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n-lt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XY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1993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b="1" kern="1200" dirty="0" smtClean="0">
                          <a:effectLst/>
                        </a:rPr>
                        <a:t>n = 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x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26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y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40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x</a:t>
                      </a:r>
                      <a:r>
                        <a:rPr lang="en-US" sz="1600" b="1" kern="1200" baseline="30000" dirty="0" smtClean="0">
                          <a:effectLst/>
                        </a:rPr>
                        <a:t>2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158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kern="1200" dirty="0" smtClean="0">
                          <a:effectLst/>
                        </a:rPr>
                        <a:t>∑y</a:t>
                      </a:r>
                      <a:r>
                        <a:rPr lang="en-US" sz="1600" b="1" kern="1200" baseline="30000" dirty="0" smtClean="0">
                          <a:effectLst/>
                        </a:rPr>
                        <a:t>2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346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x</a:t>
                      </a:r>
                      <a:r>
                        <a:rPr lang="en-US" sz="1600" b="1" kern="1200" dirty="0" smtClean="0">
                          <a:effectLst/>
                        </a:rPr>
                        <a:t>y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232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5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JAWAB:</a:t>
            </a:r>
          </a:p>
          <a:p>
            <a:pPr marL="0" indent="0">
              <a:buNone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linear </a:t>
            </a:r>
            <a:r>
              <a:rPr lang="en-US" dirty="0" err="1" smtClean="0"/>
              <a:t>sederhana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Y = a + </a:t>
            </a:r>
            <a:r>
              <a:rPr lang="en-US" dirty="0" err="1" smtClean="0"/>
              <a:t>bX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 = 5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3059879"/>
            <a:ext cx="7940278" cy="3382485"/>
            <a:chOff x="914400" y="3059879"/>
            <a:chExt cx="7940278" cy="3382485"/>
          </a:xfrm>
        </p:grpSpPr>
        <p:sp>
          <p:nvSpPr>
            <p:cNvPr id="6" name="Rectangle 5"/>
            <p:cNvSpPr/>
            <p:nvPr/>
          </p:nvSpPr>
          <p:spPr>
            <a:xfrm>
              <a:off x="914400" y="3059880"/>
              <a:ext cx="7940278" cy="33824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3059879"/>
              <a:ext cx="7940278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14400" y="4507679"/>
              <a:ext cx="7239000" cy="1934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04711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Peramalan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Y = 2,530 + 1,053 X</a:t>
            </a:r>
          </a:p>
          <a:p>
            <a:pPr marL="0" indent="0">
              <a:buNone/>
            </a:pPr>
            <a:r>
              <a:rPr lang="en-US" dirty="0" smtClean="0"/>
              <a:t>Dari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linear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10 </a:t>
            </a:r>
            <a:r>
              <a:rPr lang="en-US" dirty="0" err="1"/>
              <a:t>juta</a:t>
            </a:r>
            <a:r>
              <a:rPr lang="en-US" dirty="0"/>
              <a:t>, </a:t>
            </a:r>
            <a:r>
              <a:rPr lang="en-US" dirty="0" err="1"/>
              <a:t>berapa</a:t>
            </a:r>
            <a:r>
              <a:rPr lang="en-US" dirty="0"/>
              <a:t> volume </a:t>
            </a:r>
            <a:r>
              <a:rPr lang="en-US" dirty="0" err="1"/>
              <a:t>penjualannya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Y = </a:t>
            </a:r>
            <a:r>
              <a:rPr lang="en-US" dirty="0" smtClean="0"/>
              <a:t>2,530 </a:t>
            </a:r>
            <a:r>
              <a:rPr lang="en-US" dirty="0"/>
              <a:t>+ </a:t>
            </a:r>
            <a:r>
              <a:rPr lang="en-US" dirty="0" smtClean="0"/>
              <a:t>1,053 </a:t>
            </a:r>
            <a:r>
              <a:rPr lang="en-US" dirty="0"/>
              <a:t>X </a:t>
            </a:r>
          </a:p>
          <a:p>
            <a:pPr marL="0" indent="0" algn="just">
              <a:buNone/>
            </a:pPr>
            <a:r>
              <a:rPr lang="en-US" dirty="0"/>
              <a:t>X = 10 </a:t>
            </a:r>
          </a:p>
          <a:p>
            <a:pPr marL="0" indent="0" algn="just">
              <a:buNone/>
            </a:pPr>
            <a:r>
              <a:rPr lang="en-US" dirty="0"/>
              <a:t>Y = </a:t>
            </a:r>
            <a:r>
              <a:rPr lang="en-US" dirty="0" smtClean="0"/>
              <a:t>2,53 </a:t>
            </a:r>
            <a:r>
              <a:rPr lang="en-US" dirty="0"/>
              <a:t>+ </a:t>
            </a:r>
            <a:r>
              <a:rPr lang="en-US" dirty="0" smtClean="0"/>
              <a:t>1,053 </a:t>
            </a:r>
            <a:r>
              <a:rPr lang="en-US" dirty="0"/>
              <a:t>(10) = </a:t>
            </a:r>
            <a:r>
              <a:rPr lang="en-US" dirty="0" smtClean="0"/>
              <a:t>2,53 </a:t>
            </a:r>
            <a:r>
              <a:rPr lang="en-US" dirty="0"/>
              <a:t>+ </a:t>
            </a:r>
            <a:r>
              <a:rPr lang="en-US" dirty="0" smtClean="0"/>
              <a:t>10,53 </a:t>
            </a:r>
            <a:r>
              <a:rPr lang="en-US" dirty="0"/>
              <a:t>= </a:t>
            </a:r>
            <a:r>
              <a:rPr lang="en-US" dirty="0" smtClean="0"/>
              <a:t>13,06 </a:t>
            </a:r>
            <a:r>
              <a:rPr lang="en-US" dirty="0"/>
              <a:t>(</a:t>
            </a:r>
            <a:r>
              <a:rPr lang="en-US" dirty="0" err="1"/>
              <a:t>ratusan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kue</a:t>
            </a:r>
            <a:r>
              <a:rPr lang="en-US" dirty="0"/>
              <a:t>) </a:t>
            </a:r>
          </a:p>
          <a:p>
            <a:pPr marL="0" indent="0" algn="just">
              <a:buNone/>
            </a:pPr>
            <a:endParaRPr lang="id-ID" sz="3200" dirty="0"/>
          </a:p>
          <a:p>
            <a:pPr marL="0" indent="0" algn="just">
              <a:buNone/>
            </a:pPr>
            <a:r>
              <a:rPr lang="en-US" sz="3200" dirty="0"/>
              <a:t>Volume </a:t>
            </a:r>
            <a:r>
              <a:rPr lang="en-US" sz="3200" dirty="0" err="1"/>
              <a:t>penjualan</a:t>
            </a:r>
            <a:r>
              <a:rPr lang="en-US" sz="3200" dirty="0"/>
              <a:t> = </a:t>
            </a:r>
            <a:r>
              <a:rPr lang="en-US" sz="3200" dirty="0" smtClean="0"/>
              <a:t>13,06 </a:t>
            </a:r>
            <a:r>
              <a:rPr lang="en-US" sz="3200" dirty="0"/>
              <a:t>x </a:t>
            </a:r>
            <a:r>
              <a:rPr lang="en-US" sz="3200" dirty="0" smtClean="0"/>
              <a:t>100 </a:t>
            </a:r>
            <a:r>
              <a:rPr lang="en-US" sz="3200" dirty="0" err="1"/>
              <a:t>kue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435189"/>
              </p:ext>
            </p:extLst>
          </p:nvPr>
        </p:nvGraphicFramePr>
        <p:xfrm>
          <a:off x="2011680" y="1143558"/>
          <a:ext cx="5120640" cy="4022600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1097280"/>
                <a:gridCol w="914400"/>
                <a:gridCol w="914400"/>
                <a:gridCol w="2194560"/>
              </a:tblGrid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Tahun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X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Y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Y = 2,530 + 1,053 X</a:t>
                      </a:r>
                      <a:endParaRPr lang="en-US" sz="16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1993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1994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1995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1996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2825">
                <a:tc>
                  <a:txBody>
                    <a:bodyPr/>
                    <a:lstStyle/>
                    <a:p>
                      <a:pPr algn="ctr"/>
                      <a:r>
                        <a:rPr lang="id-ID" sz="1600" b="1" kern="1200" dirty="0" smtClean="0">
                          <a:effectLst/>
                        </a:rPr>
                        <a:t>n = 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x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26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effectLst/>
                        </a:rPr>
                        <a:t>∑</a:t>
                      </a:r>
                      <a:r>
                        <a:rPr lang="id-ID" sz="1600" b="1" kern="1200" dirty="0" smtClean="0">
                          <a:effectLst/>
                        </a:rPr>
                        <a:t>y</a:t>
                      </a:r>
                      <a:r>
                        <a:rPr lang="id-ID" sz="1600" b="1" kern="1200" baseline="0" dirty="0" smtClean="0">
                          <a:effectLst/>
                        </a:rPr>
                        <a:t> = </a:t>
                      </a:r>
                      <a:r>
                        <a:rPr lang="id-ID" sz="1600" b="1" dirty="0" smtClean="0"/>
                        <a:t>40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0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4114800"/>
            <a:ext cx="7787640" cy="2011680"/>
          </a:xfrm>
          <a:prstGeom prst="roundRect">
            <a:avLst>
              <a:gd name="adj" fmla="val 757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Korelasi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Korelasi</a:t>
            </a:r>
            <a:r>
              <a:rPr lang="en-US" dirty="0" smtClean="0"/>
              <a:t> (</a:t>
            </a:r>
            <a:r>
              <a:rPr lang="en-US" b="1" dirty="0" smtClean="0"/>
              <a:t>r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 smtClean="0"/>
          </a:p>
          <a:p>
            <a:pPr lvl="1"/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tingkat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keeratan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kuat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hubungan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=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Nilai</a:t>
            </a:r>
            <a:r>
              <a:rPr lang="en-US" dirty="0" smtClean="0"/>
              <a:t> r </a:t>
            </a:r>
            <a:r>
              <a:rPr lang="en-US" dirty="0" err="1" smtClean="0"/>
              <a:t>berkisar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(-1) </a:t>
            </a:r>
            <a:r>
              <a:rPr lang="en-US" dirty="0" err="1" smtClean="0"/>
              <a:t>hingga</a:t>
            </a:r>
            <a:r>
              <a:rPr lang="en-US" dirty="0" smtClean="0"/>
              <a:t> (+1)</a:t>
            </a:r>
          </a:p>
          <a:p>
            <a:endParaRPr lang="en-US" dirty="0"/>
          </a:p>
          <a:p>
            <a:r>
              <a:rPr lang="en-US" dirty="0" err="1" smtClean="0"/>
              <a:t>Nilai</a:t>
            </a:r>
            <a:r>
              <a:rPr lang="en-US" dirty="0" smtClean="0"/>
              <a:t> r yang (+)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kovarians</a:t>
            </a:r>
            <a:r>
              <a:rPr lang="en-US" dirty="0" smtClean="0"/>
              <a:t> yang (+)</a:t>
            </a:r>
          </a:p>
          <a:p>
            <a:r>
              <a:rPr lang="en-US" dirty="0" err="1"/>
              <a:t>Nilai</a:t>
            </a:r>
            <a:r>
              <a:rPr lang="en-US" dirty="0"/>
              <a:t> r yang </a:t>
            </a:r>
            <a:r>
              <a:rPr lang="en-US" dirty="0" smtClean="0"/>
              <a:t>(-)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kovarians</a:t>
            </a:r>
            <a:r>
              <a:rPr lang="en-US" dirty="0"/>
              <a:t> yang </a:t>
            </a:r>
            <a:r>
              <a:rPr lang="en-US" dirty="0" smtClean="0"/>
              <a:t>(-)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 </a:t>
            </a:r>
            <a:r>
              <a:rPr lang="en-US" dirty="0" err="1" smtClean="0"/>
              <a:t>mendekati</a:t>
            </a:r>
            <a:r>
              <a:rPr lang="en-US" dirty="0" smtClean="0"/>
              <a:t> (-1) </a:t>
            </a:r>
            <a:r>
              <a:rPr lang="en-US" dirty="0" err="1" smtClean="0"/>
              <a:t>atau</a:t>
            </a:r>
            <a:r>
              <a:rPr lang="en-US" dirty="0" smtClean="0"/>
              <a:t> (+1), </a:t>
            </a:r>
            <a:r>
              <a:rPr lang="en-US" dirty="0" err="1" smtClean="0"/>
              <a:t>maka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linear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 = -1 </a:t>
            </a:r>
            <a:r>
              <a:rPr lang="en-US" dirty="0" err="1" smtClean="0"/>
              <a:t>atau</a:t>
            </a:r>
            <a:r>
              <a:rPr lang="en-US" dirty="0" smtClean="0"/>
              <a:t> r = +1, </a:t>
            </a:r>
            <a:r>
              <a:rPr lang="en-US" dirty="0" err="1" smtClean="0"/>
              <a:t>maka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linear </a:t>
            </a:r>
            <a:r>
              <a:rPr lang="en-US" dirty="0" err="1" smtClean="0"/>
              <a:t>sempurna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 = 0, </a:t>
            </a:r>
            <a:r>
              <a:rPr lang="en-US" dirty="0" err="1" smtClean="0"/>
              <a:t>maka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Korelasi Positif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relasi</a:t>
            </a:r>
            <a:r>
              <a:rPr lang="en-US" sz="2400" dirty="0" smtClean="0"/>
              <a:t> (X </a:t>
            </a:r>
            <a:r>
              <a:rPr lang="en-US" sz="2400" dirty="0" err="1" smtClean="0"/>
              <a:t>dan</a:t>
            </a:r>
            <a:r>
              <a:rPr lang="en-US" sz="2400" dirty="0" smtClean="0"/>
              <a:t> Y)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endParaRPr lang="en-US" sz="2400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77824" y="1605056"/>
            <a:ext cx="7388352" cy="4948058"/>
            <a:chOff x="1183514" y="1086896"/>
            <a:chExt cx="6774065" cy="4536664"/>
          </a:xfrm>
        </p:grpSpPr>
        <p:sp>
          <p:nvSpPr>
            <p:cNvPr id="8" name="Rectangle 7"/>
            <p:cNvSpPr/>
            <p:nvPr/>
          </p:nvSpPr>
          <p:spPr>
            <a:xfrm>
              <a:off x="1183514" y="1086896"/>
              <a:ext cx="6745142" cy="4536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186421" y="1086896"/>
              <a:ext cx="6771158" cy="4536664"/>
              <a:chOff x="1076313" y="1086896"/>
              <a:chExt cx="6991374" cy="4684208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auto">
              <a:xfrm rot="19975488">
                <a:off x="1590687" y="2391836"/>
                <a:ext cx="6477000" cy="144145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/>
              </a:p>
            </p:txBody>
          </p:sp>
          <p:pic>
            <p:nvPicPr>
              <p:cNvPr id="6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6313" y="1086896"/>
                <a:ext cx="6961510" cy="468420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mc="http://schemas.openxmlformats.org/markup-compatibility/2006" xmlns:a14="http://schemas.microsoft.com/office/drawing/2010/main" xmlns="" xmlns:lc="http://schemas.openxmlformats.org/drawingml/2006/lockedCanvas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282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76300" y="1596390"/>
            <a:ext cx="7391400" cy="4972050"/>
            <a:chOff x="1295400" y="1214414"/>
            <a:chExt cx="7391400" cy="4972050"/>
          </a:xfrm>
        </p:grpSpPr>
        <p:sp>
          <p:nvSpPr>
            <p:cNvPr id="6" name="Rectangle 5"/>
            <p:cNvSpPr/>
            <p:nvPr/>
          </p:nvSpPr>
          <p:spPr>
            <a:xfrm>
              <a:off x="1295400" y="1236228"/>
              <a:ext cx="7391400" cy="49502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5"/>
            <p:cNvSpPr>
              <a:spLocks noChangeArrowheads="1"/>
            </p:cNvSpPr>
            <p:nvPr/>
          </p:nvSpPr>
          <p:spPr bwMode="auto">
            <a:xfrm rot="1573706">
              <a:off x="2438400" y="2513013"/>
              <a:ext cx="6096000" cy="13652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5" name="Object 10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2126349"/>
                </p:ext>
              </p:extLst>
            </p:nvPr>
          </p:nvGraphicFramePr>
          <p:xfrm>
            <a:off x="1295400" y="1214414"/>
            <a:ext cx="7391400" cy="4972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Chart" r:id="rId3" imgW="6096000" imgH="4076700" progId="MSGraph.Chart.8">
                    <p:embed followColorScheme="full"/>
                  </p:oleObj>
                </mc:Choice>
                <mc:Fallback>
                  <p:oleObj name="Chart" r:id="rId3" imgW="6096000" imgH="40767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1214414"/>
                          <a:ext cx="7391400" cy="4972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Korelasi Negatif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Koefisien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(X </a:t>
            </a:r>
            <a:r>
              <a:rPr lang="en-US" sz="2400" dirty="0" err="1"/>
              <a:t>dan</a:t>
            </a:r>
            <a:r>
              <a:rPr lang="en-US" sz="2400" dirty="0"/>
              <a:t> Y)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 smtClean="0"/>
              <a:t>negatif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Berkorelasi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Koefisien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(X </a:t>
            </a:r>
            <a:r>
              <a:rPr lang="en-US" sz="2400" dirty="0" err="1"/>
              <a:t>dan</a:t>
            </a:r>
            <a:r>
              <a:rPr lang="en-US" sz="2400" dirty="0"/>
              <a:t> Y)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sekali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71500" y="2021509"/>
            <a:ext cx="8368304" cy="4005263"/>
            <a:chOff x="571500" y="2021509"/>
            <a:chExt cx="8368304" cy="4005263"/>
          </a:xfrm>
        </p:grpSpPr>
        <p:sp>
          <p:nvSpPr>
            <p:cNvPr id="3" name="Rectangle 2"/>
            <p:cNvSpPr/>
            <p:nvPr/>
          </p:nvSpPr>
          <p:spPr>
            <a:xfrm>
              <a:off x="635028" y="2021509"/>
              <a:ext cx="8304776" cy="39068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71500" y="2021509"/>
              <a:ext cx="8001000" cy="4005263"/>
              <a:chOff x="457200" y="1371600"/>
              <a:chExt cx="8001000" cy="4005263"/>
            </a:xfrm>
          </p:grpSpPr>
          <p:grpSp>
            <p:nvGrpSpPr>
              <p:cNvPr id="10" name="Group 11"/>
              <p:cNvGrpSpPr>
                <a:grpSpLocks/>
              </p:cNvGrpSpPr>
              <p:nvPr/>
            </p:nvGrpSpPr>
            <p:grpSpPr bwMode="auto">
              <a:xfrm>
                <a:off x="457200" y="1371600"/>
                <a:ext cx="3652838" cy="4005263"/>
                <a:chOff x="806" y="407"/>
                <a:chExt cx="2760" cy="2987"/>
              </a:xfrm>
            </p:grpSpPr>
            <p:sp>
              <p:nvSpPr>
                <p:cNvPr id="19" name="Line 4"/>
                <p:cNvSpPr>
                  <a:spLocks noChangeShapeType="1"/>
                </p:cNvSpPr>
                <p:nvPr/>
              </p:nvSpPr>
              <p:spPr bwMode="auto">
                <a:xfrm>
                  <a:off x="1056" y="3024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id-ID"/>
                </a:p>
              </p:txBody>
            </p:sp>
            <p:sp>
              <p:nvSpPr>
                <p:cNvPr id="20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1056" y="528"/>
                  <a:ext cx="0" cy="24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id-ID"/>
                </a:p>
              </p:txBody>
            </p:sp>
            <p:sp>
              <p:nvSpPr>
                <p:cNvPr id="2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854" y="3047"/>
                  <a:ext cx="235" cy="2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0</a:t>
                  </a:r>
                </a:p>
              </p:txBody>
            </p:sp>
            <p:sp>
              <p:nvSpPr>
                <p:cNvPr id="2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06" y="407"/>
                  <a:ext cx="254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Y</a:t>
                  </a:r>
                </a:p>
              </p:txBody>
            </p:sp>
            <p:sp>
              <p:nvSpPr>
                <p:cNvPr id="2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12" y="3120"/>
                  <a:ext cx="254" cy="2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X</a:t>
                  </a:r>
                </a:p>
              </p:txBody>
            </p:sp>
            <p:sp>
              <p:nvSpPr>
                <p:cNvPr id="24" name="Oval 9"/>
                <p:cNvSpPr>
                  <a:spLocks noChangeArrowheads="1"/>
                </p:cNvSpPr>
                <p:nvPr/>
              </p:nvSpPr>
              <p:spPr bwMode="auto">
                <a:xfrm>
                  <a:off x="1536" y="1248"/>
                  <a:ext cx="1008" cy="115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  <p:sp>
              <p:nvSpPr>
                <p:cNvPr id="25" name="Oval 10"/>
                <p:cNvSpPr>
                  <a:spLocks noChangeArrowheads="1"/>
                </p:cNvSpPr>
                <p:nvPr/>
              </p:nvSpPr>
              <p:spPr bwMode="auto">
                <a:xfrm>
                  <a:off x="1632" y="1344"/>
                  <a:ext cx="816" cy="960"/>
                </a:xfrm>
                <a:prstGeom prst="ellipse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id-ID"/>
                </a:p>
              </p:txBody>
            </p:sp>
          </p:grp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5135563" y="4879975"/>
                <a:ext cx="32400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 flipV="1">
                <a:off x="5135563" y="1533525"/>
                <a:ext cx="0" cy="3346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id-ID"/>
              </a:p>
            </p:txBody>
          </p: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auto">
              <a:xfrm>
                <a:off x="4868863" y="4911725"/>
                <a:ext cx="3111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4805363" y="1371600"/>
                <a:ext cx="3365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8121650" y="5010150"/>
                <a:ext cx="3365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16" name="Oval 18"/>
              <p:cNvSpPr>
                <a:spLocks noChangeArrowheads="1"/>
              </p:cNvSpPr>
              <p:nvPr/>
            </p:nvSpPr>
            <p:spPr bwMode="auto">
              <a:xfrm>
                <a:off x="5410200" y="2971800"/>
                <a:ext cx="2514600" cy="10715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7" name="Oval 19"/>
              <p:cNvSpPr>
                <a:spLocks noChangeArrowheads="1"/>
              </p:cNvSpPr>
              <p:nvPr/>
            </p:nvSpPr>
            <p:spPr bwMode="auto">
              <a:xfrm>
                <a:off x="5562600" y="3124200"/>
                <a:ext cx="2209800" cy="790575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4022725" y="2554288"/>
                <a:ext cx="8112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atau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74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Derajat</a:t>
            </a:r>
            <a:r>
              <a:rPr lang="en-US" b="1" dirty="0" smtClean="0"/>
              <a:t> </a:t>
            </a:r>
            <a:r>
              <a:rPr lang="en-US" b="1" dirty="0" err="1" smtClean="0"/>
              <a:t>hubungan</a:t>
            </a:r>
            <a:r>
              <a:rPr lang="en-US" b="1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 </a:t>
            </a:r>
            <a:r>
              <a:rPr lang="en-US" dirty="0" err="1" smtClean="0"/>
              <a:t>dinyatakan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172209"/>
              </p:ext>
            </p:extLst>
          </p:nvPr>
        </p:nvGraphicFramePr>
        <p:xfrm>
          <a:off x="992188" y="1982788"/>
          <a:ext cx="3332162" cy="383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384200" imgH="1726920" progId="Equation.3">
                  <p:embed/>
                </p:oleObj>
              </mc:Choice>
              <mc:Fallback>
                <p:oleObj name="Equation" r:id="rId3" imgW="13842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1982788"/>
                        <a:ext cx="3332162" cy="383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492752" y="1982788"/>
            <a:ext cx="4651248" cy="205041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269875" algn="l"/>
              </a:tabLst>
              <a:defRPr/>
            </a:pPr>
            <a:r>
              <a:rPr lang="en-US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bergantung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b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269875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bernilai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(-)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berhubungan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terbalik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>
                <a:tab pos="269875" algn="l"/>
              </a:tabLst>
              <a:defRPr/>
            </a:pP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en-US" sz="2000" b="1" baseline="30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= k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oefisien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determinasi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54075" marR="0" lvl="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tabLst>
                <a:tab pos="269875" algn="l"/>
              </a:tabLst>
              <a:defRPr/>
            </a:pP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sumbangan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variabel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terikat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terhadap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variabel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bebas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Regresi</a:t>
            </a:r>
            <a:r>
              <a:rPr lang="en-US" dirty="0" smtClean="0"/>
              <a:t> vs </a:t>
            </a:r>
            <a:r>
              <a:rPr lang="en-US" dirty="0" err="1" smtClean="0"/>
              <a:t>Korelasi</a:t>
            </a:r>
            <a:endParaRPr lang="en-US" dirty="0"/>
          </a:p>
        </p:txBody>
      </p:sp>
      <p:pic>
        <p:nvPicPr>
          <p:cNvPr id="5" name="Picture 4" descr="https://ruangidea.files.wordpress.com/2013/11/regresi-asma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236" y="785236"/>
            <a:ext cx="4551529" cy="606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6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Determinasi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Y,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berubahnya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X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</a:t>
            </a:r>
          </a:p>
          <a:p>
            <a:r>
              <a:rPr lang="en-US" dirty="0" smtClean="0"/>
              <a:t>Akan </a:t>
            </a:r>
            <a:r>
              <a:rPr lang="en-US" dirty="0" err="1" smtClean="0"/>
              <a:t>tetapi</a:t>
            </a:r>
            <a:r>
              <a:rPr lang="en-US" dirty="0" smtClean="0"/>
              <a:t>, </a:t>
            </a:r>
            <a:r>
              <a:rPr lang="en-US" dirty="0" err="1" smtClean="0"/>
              <a:t>naik-turunnya</a:t>
            </a:r>
            <a:r>
              <a:rPr lang="en-US" dirty="0" smtClean="0"/>
              <a:t> 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 </a:t>
            </a:r>
            <a:r>
              <a:rPr lang="en-US" dirty="0" err="1" smtClean="0"/>
              <a:t>bervariasi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semata-mata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X,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lain yang </a:t>
            </a:r>
            <a:r>
              <a:rPr lang="en-US" dirty="0" err="1" smtClean="0"/>
              <a:t>menyebabkannya</a:t>
            </a:r>
            <a:endParaRPr lang="en-US" dirty="0" smtClean="0"/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X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naik-turunnya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(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determinasi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err="1" smtClean="0"/>
              <a:t>Koefisien</a:t>
            </a:r>
            <a:r>
              <a:rPr lang="en-US" b="1" dirty="0" smtClean="0"/>
              <a:t> </a:t>
            </a:r>
            <a:r>
              <a:rPr lang="en-US" b="1" dirty="0" err="1" smtClean="0"/>
              <a:t>Determinasi</a:t>
            </a:r>
            <a:r>
              <a:rPr lang="en-US" b="1" dirty="0" smtClean="0"/>
              <a:t> = r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11628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09928"/>
            <a:ext cx="8025404" cy="55324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koperasi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ribuan</a:t>
            </a:r>
            <a:r>
              <a:rPr lang="en-US" dirty="0" smtClean="0"/>
              <a:t> rupiah)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regresinya</a:t>
            </a:r>
            <a:r>
              <a:rPr lang="en-US" dirty="0" smtClean="0"/>
              <a:t>!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determinasinya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82800"/>
              </p:ext>
            </p:extLst>
          </p:nvPr>
        </p:nvGraphicFramePr>
        <p:xfrm>
          <a:off x="2996283" y="2258499"/>
          <a:ext cx="3151434" cy="249152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1273"/>
                <a:gridCol w="1292861"/>
                <a:gridCol w="1257300"/>
              </a:tblGrid>
              <a:tr h="56627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No</a:t>
                      </a:r>
                      <a:endParaRPr lang="id-ID" sz="16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Biaya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periklanan</a:t>
                      </a:r>
                      <a:endParaRPr lang="id-ID" sz="16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Tingkat </a:t>
                      </a:r>
                      <a:r>
                        <a:rPr lang="en-US" sz="1600" dirty="0" err="1"/>
                        <a:t>Penjualan</a:t>
                      </a:r>
                      <a:endParaRPr lang="id-ID" sz="16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  <a:tr h="3721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1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50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40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  <a:tr h="3721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2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51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46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  <a:tr h="3721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3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52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44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  <a:tr h="3721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4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53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55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  <a:tr h="3721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54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  <a:tc>
                  <a:txBody>
                    <a:bodyPr/>
                    <a:lstStyle/>
                    <a:p>
                      <a:pPr marL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49</a:t>
                      </a:r>
                      <a:endParaRPr lang="id-ID" sz="16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0774" marR="130774" marT="65387" marB="6538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1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66732"/>
              </p:ext>
            </p:extLst>
          </p:nvPr>
        </p:nvGraphicFramePr>
        <p:xfrm>
          <a:off x="1142976" y="1106241"/>
          <a:ext cx="6957293" cy="2714642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1264962"/>
                <a:gridCol w="1167058"/>
                <a:gridCol w="1167058"/>
                <a:gridCol w="1119405"/>
                <a:gridCol w="1119405"/>
                <a:gridCol w="1119405"/>
              </a:tblGrid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/>
                        <a:t>No</a:t>
                      </a:r>
                      <a:endParaRPr lang="id-ID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X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Y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XY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X</a:t>
                      </a:r>
                      <a:r>
                        <a:rPr lang="en-US" sz="1500" baseline="30000"/>
                        <a:t>2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Y</a:t>
                      </a:r>
                      <a:r>
                        <a:rPr lang="en-US" sz="1500" baseline="30000"/>
                        <a:t>2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1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40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2000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2500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1600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/>
                        <a:t>2</a:t>
                      </a:r>
                      <a:endParaRPr lang="id-ID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/>
                        <a:t>51</a:t>
                      </a:r>
                      <a:endParaRPr lang="id-ID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46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2346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2601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2116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3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52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44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2288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2704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1936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4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53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55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2915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2809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3025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54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49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2646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2916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2401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/>
                        <a:t>Total</a:t>
                      </a:r>
                      <a:endParaRPr lang="id-ID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260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234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764" marR="124764" marT="62381" marB="623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12195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/>
                        <a:t>13530</a:t>
                      </a:r>
                      <a:endParaRPr lang="id-ID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/>
                        <a:t>11078</a:t>
                      </a:r>
                      <a:endParaRPr lang="id-ID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3104" y="3994484"/>
            <a:ext cx="390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cs typeface="Segoe UI" panose="020B0502040204020203" pitchFamily="34" charset="0"/>
              </a:rPr>
              <a:t>Menentukan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koefisien</a:t>
            </a:r>
            <a:r>
              <a:rPr lang="en-US" dirty="0">
                <a:cs typeface="Segoe UI" panose="020B0502040204020203" pitchFamily="34" charset="0"/>
              </a:rPr>
              <a:t> a </a:t>
            </a:r>
            <a:r>
              <a:rPr lang="en-US" dirty="0" err="1">
                <a:cs typeface="Segoe UI" panose="020B0502040204020203" pitchFamily="34" charset="0"/>
              </a:rPr>
              <a:t>dan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koefisien</a:t>
            </a:r>
            <a:r>
              <a:rPr lang="en-US" dirty="0">
                <a:cs typeface="Segoe UI" panose="020B0502040204020203" pitchFamily="34" charset="0"/>
              </a:rPr>
              <a:t> b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82284" y="4363816"/>
            <a:ext cx="285752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ersamaan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regresi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linier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sederhana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 = a + b (X)</a:t>
            </a: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 = -93,6 + 2,7 (X)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07563"/>
              </p:ext>
            </p:extLst>
          </p:nvPr>
        </p:nvGraphicFramePr>
        <p:xfrm>
          <a:off x="1229567" y="4363816"/>
          <a:ext cx="4735513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3504960" imgH="1447560" progId="Equation.3">
                  <p:embed/>
                </p:oleObj>
              </mc:Choice>
              <mc:Fallback>
                <p:oleObj name="Equation" r:id="rId3" imgW="350496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567" y="4363816"/>
                        <a:ext cx="4735513" cy="19573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8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991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3104" y="914400"/>
            <a:ext cx="5896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>
                <a:cs typeface="Segoe UI" panose="020B0502040204020203" pitchFamily="34" charset="0"/>
              </a:rPr>
              <a:t>Menentukan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koefisien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korelasi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dan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koefisien</a:t>
            </a:r>
            <a:r>
              <a:rPr lang="en-US" dirty="0">
                <a:cs typeface="Segoe UI" panose="020B0502040204020203" pitchFamily="34" charset="0"/>
              </a:rPr>
              <a:t> </a:t>
            </a:r>
            <a:r>
              <a:rPr lang="en-US" dirty="0" err="1">
                <a:cs typeface="Segoe UI" panose="020B0502040204020203" pitchFamily="34" charset="0"/>
              </a:rPr>
              <a:t>determinasinya</a:t>
            </a:r>
            <a:r>
              <a:rPr lang="en-US" dirty="0" smtClean="0">
                <a:cs typeface="Segoe UI" panose="020B0502040204020203" pitchFamily="34" charset="0"/>
              </a:rPr>
              <a:t>.</a:t>
            </a:r>
            <a:endParaRPr lang="id-ID" dirty="0">
              <a:cs typeface="Segoe UI" panose="020B0502040204020203" pitchFamily="34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812446"/>
              </p:ext>
            </p:extLst>
          </p:nvPr>
        </p:nvGraphicFramePr>
        <p:xfrm>
          <a:off x="1053104" y="1650320"/>
          <a:ext cx="1911350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1295280" imgH="1676160" progId="Equation.3">
                  <p:embed/>
                </p:oleObj>
              </mc:Choice>
              <mc:Fallback>
                <p:oleObj name="Equation" r:id="rId3" imgW="129528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104" y="1650320"/>
                        <a:ext cx="1911350" cy="228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894452"/>
              </p:ext>
            </p:extLst>
          </p:nvPr>
        </p:nvGraphicFramePr>
        <p:xfrm>
          <a:off x="3767748" y="2007510"/>
          <a:ext cx="20415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1384200" imgH="1168200" progId="Equation.3">
                  <p:embed/>
                </p:oleObj>
              </mc:Choice>
              <mc:Fallback>
                <p:oleObj name="Equation" r:id="rId5" imgW="1384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748" y="2007510"/>
                        <a:ext cx="2041525" cy="159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932749"/>
              </p:ext>
            </p:extLst>
          </p:nvPr>
        </p:nvGraphicFramePr>
        <p:xfrm>
          <a:off x="3410558" y="3579146"/>
          <a:ext cx="539432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7" imgW="3657600" imgH="1320480" progId="Equation.3">
                  <p:embed/>
                </p:oleObj>
              </mc:Choice>
              <mc:Fallback>
                <p:oleObj name="Equation" r:id="rId7" imgW="365760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0558" y="3579146"/>
                        <a:ext cx="539432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384394"/>
              </p:ext>
            </p:extLst>
          </p:nvPr>
        </p:nvGraphicFramePr>
        <p:xfrm>
          <a:off x="1392857" y="5507957"/>
          <a:ext cx="48545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9" imgW="2450880" imgH="241200" progId="Equation.3">
                  <p:embed/>
                </p:oleObj>
              </mc:Choice>
              <mc:Fallback>
                <p:oleObj name="Equation" r:id="rId9" imgW="2450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857" y="5507957"/>
                        <a:ext cx="4854575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59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data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</a:t>
            </a:r>
            <a:r>
              <a:rPr lang="en-US" dirty="0" err="1" smtClean="0"/>
              <a:t>tahun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Y = </a:t>
            </a:r>
            <a:r>
              <a:rPr lang="en-US" dirty="0" err="1" smtClean="0"/>
              <a:t>omzet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(</a:t>
            </a:r>
            <a:r>
              <a:rPr lang="en-US" dirty="0" err="1" smtClean="0"/>
              <a:t>ribuan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b!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Buatkan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regresinya</a:t>
            </a:r>
            <a:r>
              <a:rPr lang="en-US" dirty="0" smtClean="0"/>
              <a:t>!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omzet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 3,5 </a:t>
            </a:r>
            <a:r>
              <a:rPr lang="en-US" dirty="0" err="1" smtClean="0"/>
              <a:t>tahun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42432"/>
              </p:ext>
            </p:extLst>
          </p:nvPr>
        </p:nvGraphicFramePr>
        <p:xfrm>
          <a:off x="1433490" y="3112768"/>
          <a:ext cx="658368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6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4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1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Suatu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penelitian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bertujuan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menentukan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hubungan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antara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energi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listrik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waktu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diperoleh</a:t>
            </a:r>
            <a:r>
              <a:rPr lang="en-US" dirty="0">
                <a:ea typeface="Segoe UI" panose="020B0502040204020203" pitchFamily="34" charset="0"/>
                <a:cs typeface="Segoe UI" panose="020B0502040204020203" pitchFamily="34" charset="0"/>
              </a:rPr>
              <a:t> data </a:t>
            </a:r>
            <a:r>
              <a:rPr lang="en-US" dirty="0" err="1">
                <a:ea typeface="Segoe UI" panose="020B0502040204020203" pitchFamily="34" charset="0"/>
                <a:cs typeface="Segoe UI" panose="020B0502040204020203" pitchFamily="34" charset="0"/>
              </a:rPr>
              <a:t>sbb</a:t>
            </a:r>
            <a:r>
              <a:rPr lang="en-US" dirty="0" smtClean="0"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0" indent="0">
              <a:buNone/>
            </a:pPr>
            <a:endParaRPr lang="en-US" dirty="0"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 smtClean="0"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 smtClean="0"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dirty="0" smtClean="0">
              <a:cs typeface="Segoe UI" panose="020B0502040204020203" pitchFamily="34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cs typeface="Segoe UI" panose="020B0502040204020203" pitchFamily="34" charset="0"/>
              </a:rPr>
              <a:t>Tentukan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persamaan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regresi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linearnya</a:t>
            </a:r>
            <a:r>
              <a:rPr lang="en-US" dirty="0" smtClean="0">
                <a:cs typeface="Segoe UI" panose="020B0502040204020203" pitchFamily="34" charset="0"/>
              </a:rPr>
              <a:t>!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cs typeface="Segoe UI" panose="020B0502040204020203" pitchFamily="34" charset="0"/>
              </a:rPr>
              <a:t>Seberapa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besarkah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pengaruh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waktu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terhadap</a:t>
            </a:r>
            <a:r>
              <a:rPr lang="en-US" dirty="0" smtClean="0">
                <a:cs typeface="Segoe UI" panose="020B0502040204020203" pitchFamily="34" charset="0"/>
              </a:rPr>
              <a:t> </a:t>
            </a:r>
            <a:r>
              <a:rPr lang="en-US" dirty="0" err="1" smtClean="0">
                <a:cs typeface="Segoe UI" panose="020B0502040204020203" pitchFamily="34" charset="0"/>
              </a:rPr>
              <a:t>daya</a:t>
            </a:r>
            <a:r>
              <a:rPr lang="en-US" dirty="0" smtClean="0">
                <a:cs typeface="Segoe UI" panose="020B0502040204020203" pitchFamily="34" charset="0"/>
              </a:rPr>
              <a:t>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68897"/>
              </p:ext>
            </p:extLst>
          </p:nvPr>
        </p:nvGraphicFramePr>
        <p:xfrm>
          <a:off x="3035060" y="2126080"/>
          <a:ext cx="3073881" cy="27021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3568"/>
                <a:gridCol w="1196684"/>
                <a:gridCol w="1273629"/>
              </a:tblGrid>
              <a:tr h="5002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</a:t>
                      </a:r>
                      <a:endParaRPr lang="en-US" sz="20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Waktu</a:t>
                      </a:r>
                      <a:r>
                        <a:rPr lang="en-US" sz="2000" baseline="0" dirty="0" smtClean="0"/>
                        <a:t> (jam)</a:t>
                      </a:r>
                      <a:endParaRPr lang="en-US" sz="20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Daya</a:t>
                      </a:r>
                      <a:r>
                        <a:rPr lang="en-US" sz="2000" dirty="0" smtClean="0"/>
                        <a:t> (Joule)</a:t>
                      </a:r>
                      <a:endParaRPr lang="en-US" sz="20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02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02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02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  <a:tr h="5002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48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Regresi</a:t>
            </a:r>
            <a:r>
              <a:rPr lang="en-US" dirty="0" smtClean="0"/>
              <a:t> vs </a:t>
            </a:r>
            <a:r>
              <a:rPr lang="en-US" dirty="0" err="1" smtClean="0"/>
              <a:t>Korelasi</a:t>
            </a:r>
            <a:endParaRPr lang="en-US" dirty="0"/>
          </a:p>
        </p:txBody>
      </p:sp>
      <p:pic>
        <p:nvPicPr>
          <p:cNvPr id="4" name="Picture 3" descr="https://ruangidea.files.wordpress.com/2013/11/korelasi-asmara.jpg?w=6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181" y="785236"/>
            <a:ext cx="4411639" cy="588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21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4632960"/>
            <a:ext cx="7879080" cy="1493520"/>
          </a:xfrm>
          <a:prstGeom prst="roundRect">
            <a:avLst>
              <a:gd name="adj" fmla="val 1156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 err="1" smtClean="0"/>
              <a:t>variabel</a:t>
            </a:r>
            <a:r>
              <a:rPr lang="en-US" dirty="0" smtClean="0"/>
              <a:t>: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bebas</a:t>
            </a:r>
            <a:r>
              <a:rPr lang="en-US" dirty="0" smtClean="0"/>
              <a:t> / </a:t>
            </a:r>
            <a:r>
              <a:rPr lang="en-US" dirty="0" err="1" smtClean="0"/>
              <a:t>independen</a:t>
            </a:r>
            <a:r>
              <a:rPr lang="en-US" dirty="0" smtClean="0"/>
              <a:t> (yang </a:t>
            </a:r>
            <a:r>
              <a:rPr lang="en-US" dirty="0" err="1" smtClean="0"/>
              <a:t>mempengaruhi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b="1" dirty="0" err="1" smtClean="0"/>
              <a:t>prediktor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 X (</a:t>
            </a:r>
            <a:r>
              <a:rPr lang="en-US" b="1" dirty="0" err="1" smtClean="0"/>
              <a:t>sumbu</a:t>
            </a:r>
            <a:r>
              <a:rPr lang="en-US" b="1" dirty="0" smtClean="0"/>
              <a:t> horizontal</a:t>
            </a:r>
            <a:r>
              <a:rPr lang="en-US" dirty="0" smtClean="0"/>
              <a:t>)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tak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bebas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/ </a:t>
            </a:r>
            <a:r>
              <a:rPr lang="en-US" dirty="0" err="1" smtClean="0"/>
              <a:t>dependen</a:t>
            </a:r>
            <a:r>
              <a:rPr lang="en-US" dirty="0" smtClean="0"/>
              <a:t> (yang </a:t>
            </a:r>
            <a:r>
              <a:rPr lang="en-US" dirty="0" err="1" smtClean="0"/>
              <a:t>dipengaruhi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b="1" dirty="0" err="1" smtClean="0"/>
              <a:t>terikat</a:t>
            </a:r>
            <a:r>
              <a:rPr lang="en-US" dirty="0" smtClean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b="1" dirty="0" err="1"/>
              <a:t>sumbu</a:t>
            </a:r>
            <a:r>
              <a:rPr lang="en-US" b="1" dirty="0"/>
              <a:t> </a:t>
            </a:r>
            <a:r>
              <a:rPr lang="en-US" b="1" dirty="0" err="1" smtClean="0"/>
              <a:t>vertikal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(Y)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(outcome) yang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(X)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CONTOH</a:t>
            </a:r>
            <a:endParaRPr lang="en-US" b="1" dirty="0"/>
          </a:p>
          <a:p>
            <a:r>
              <a:rPr lang="en-US" dirty="0" err="1" smtClean="0"/>
              <a:t>Umur</a:t>
            </a:r>
            <a:r>
              <a:rPr lang="en-US" dirty="0" smtClean="0"/>
              <a:t> vs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(X: </a:t>
            </a:r>
            <a:r>
              <a:rPr lang="en-US" dirty="0" err="1" smtClean="0"/>
              <a:t>Umur</a:t>
            </a:r>
            <a:r>
              <a:rPr lang="en-US" dirty="0" smtClean="0"/>
              <a:t>; Y: </a:t>
            </a:r>
            <a:r>
              <a:rPr lang="en-US" dirty="0" err="1" smtClean="0"/>
              <a:t>Tinggi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vs Volume </a:t>
            </a:r>
            <a:r>
              <a:rPr lang="en-US" dirty="0" err="1" smtClean="0"/>
              <a:t>Penjualan</a:t>
            </a:r>
            <a:r>
              <a:rPr lang="en-US" dirty="0" smtClean="0"/>
              <a:t> (X: </a:t>
            </a:r>
            <a:r>
              <a:rPr lang="en-US" dirty="0" err="1" smtClean="0"/>
              <a:t>Biaya</a:t>
            </a:r>
            <a:r>
              <a:rPr lang="en-US" dirty="0" smtClean="0"/>
              <a:t>; Y: Volume)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vs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CONTOH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45076" y="1402162"/>
            <a:ext cx="8638609" cy="50402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8546" y="1854581"/>
            <a:ext cx="5390379" cy="43123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/>
          <a:srcRect b="4947"/>
          <a:stretch/>
        </p:blipFill>
        <p:spPr bwMode="auto">
          <a:xfrm>
            <a:off x="245076" y="1402162"/>
            <a:ext cx="3497784" cy="50402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  <p:extLst>
      <p:ext uri="{BB962C8B-B14F-4D97-AF65-F5344CB8AC3E}">
        <p14:creationId xmlns:p14="http://schemas.microsoft.com/office/powerpoint/2010/main" val="27453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Regresi</a:t>
            </a:r>
            <a:r>
              <a:rPr lang="en-US" dirty="0" smtClean="0"/>
              <a:t>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Regresi</a:t>
            </a:r>
            <a:r>
              <a:rPr lang="en-US" b="1" dirty="0" smtClean="0"/>
              <a:t> </a:t>
            </a:r>
          </a:p>
          <a:p>
            <a:pPr lvl="1"/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peramalan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nilai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tak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bebas</a:t>
            </a:r>
            <a:r>
              <a:rPr lang="en-US" dirty="0" smtClean="0"/>
              <a:t> (Y)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(X)</a:t>
            </a:r>
          </a:p>
          <a:p>
            <a:endParaRPr lang="en-US" dirty="0"/>
          </a:p>
          <a:p>
            <a:r>
              <a:rPr lang="en-US" b="1" dirty="0" err="1" smtClean="0"/>
              <a:t>Garis</a:t>
            </a:r>
            <a:r>
              <a:rPr lang="en-US" b="1" dirty="0" smtClean="0"/>
              <a:t> </a:t>
            </a:r>
            <a:r>
              <a:rPr lang="en-US" b="1" dirty="0" err="1" smtClean="0"/>
              <a:t>Regresi</a:t>
            </a:r>
            <a:endParaRPr lang="en-US" b="1" dirty="0"/>
          </a:p>
          <a:p>
            <a:pPr lvl="1"/>
            <a:r>
              <a:rPr lang="en-US" dirty="0" err="1" smtClean="0"/>
              <a:t>Garis</a:t>
            </a:r>
            <a:r>
              <a:rPr lang="en-US" dirty="0" smtClean="0"/>
              <a:t> linear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pola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hubungan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antara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dua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Y</a:t>
            </a:r>
          </a:p>
          <a:p>
            <a:pPr lvl="1"/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garis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taksiran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Regresi</a:t>
            </a:r>
            <a:r>
              <a:rPr lang="en-US" dirty="0" smtClean="0"/>
              <a:t> Linear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572" y="857342"/>
            <a:ext cx="7142857" cy="57142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cxnSp>
        <p:nvCxnSpPr>
          <p:cNvPr id="5" name="Straight Connector 4"/>
          <p:cNvCxnSpPr/>
          <p:nvPr/>
        </p:nvCxnSpPr>
        <p:spPr>
          <a:xfrm flipV="1">
            <a:off x="2076679" y="1569720"/>
            <a:ext cx="5269001" cy="41603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7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914400" y="2004060"/>
            <a:ext cx="7459842" cy="3886200"/>
            <a:chOff x="914400" y="2004060"/>
            <a:chExt cx="7459842" cy="3886200"/>
          </a:xfrm>
        </p:grpSpPr>
        <p:sp>
          <p:nvSpPr>
            <p:cNvPr id="5" name="Rectangle 4"/>
            <p:cNvSpPr/>
            <p:nvPr/>
          </p:nvSpPr>
          <p:spPr>
            <a:xfrm>
              <a:off x="914400" y="2004060"/>
              <a:ext cx="7459842" cy="3886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04560" y="4221480"/>
              <a:ext cx="2148840" cy="28956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004060"/>
              <a:ext cx="7459842" cy="3886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linear </a:t>
            </a:r>
            <a:r>
              <a:rPr lang="en-US" dirty="0" err="1" smtClean="0"/>
              <a:t>antara</a:t>
            </a:r>
            <a:r>
              <a:rPr lang="en-US" dirty="0" smtClean="0"/>
              <a:t> 2 </a:t>
            </a:r>
            <a:r>
              <a:rPr lang="en-US" dirty="0" err="1" smtClean="0"/>
              <a:t>variabel</a:t>
            </a:r>
            <a:r>
              <a:rPr lang="en-US" dirty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err="1" smtClean="0"/>
              <a:t>bX</a:t>
            </a:r>
            <a:endParaRPr lang="en-US" i="1" dirty="0" smtClean="0"/>
          </a:p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178121"/>
              </p:ext>
            </p:extLst>
          </p:nvPr>
        </p:nvGraphicFramePr>
        <p:xfrm>
          <a:off x="2576253" y="2636062"/>
          <a:ext cx="3991495" cy="3505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1955520" imgH="1600200" progId="Equation.3">
                  <p:embed/>
                </p:oleObj>
              </mc:Choice>
              <mc:Fallback>
                <p:oleObj name="Equation" r:id="rId3" imgW="195552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253" y="2636062"/>
                        <a:ext cx="3991495" cy="35056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129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3920</TotalTime>
  <Words>949</Words>
  <Application>Microsoft Office PowerPoint</Application>
  <PresentationFormat>On-screen Show (4:3)</PresentationFormat>
  <Paragraphs>321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Malgun Gothic</vt:lpstr>
      <vt:lpstr>Arial</vt:lpstr>
      <vt:lpstr>Arial Black</vt:lpstr>
      <vt:lpstr>Berlin Sans FB Demi</vt:lpstr>
      <vt:lpstr>Calibri</vt:lpstr>
      <vt:lpstr>Calibri Light</vt:lpstr>
      <vt:lpstr>Cooper Black</vt:lpstr>
      <vt:lpstr>Eras Bold ITC</vt:lpstr>
      <vt:lpstr>Goudy Stout</vt:lpstr>
      <vt:lpstr>Segoe UI</vt:lpstr>
      <vt:lpstr>Showcard Gothic</vt:lpstr>
      <vt:lpstr>Times New Roman</vt:lpstr>
      <vt:lpstr>Office Theme</vt:lpstr>
      <vt:lpstr>Microsoft Equation 3.0</vt:lpstr>
      <vt:lpstr>Chart</vt:lpstr>
      <vt:lpstr>Equation</vt:lpstr>
      <vt:lpstr>PowerPoint Presentation</vt:lpstr>
      <vt:lpstr>Regresi vs Korelasi</vt:lpstr>
      <vt:lpstr>Regresi vs Korelasi</vt:lpstr>
      <vt:lpstr>Analisis Regresi</vt:lpstr>
      <vt:lpstr>Variabel Bebas vs Tak Bebas</vt:lpstr>
      <vt:lpstr>Regresi Linear</vt:lpstr>
      <vt:lpstr>Regresi Linear</vt:lpstr>
      <vt:lpstr>Tujuan Regresi Linear</vt:lpstr>
      <vt:lpstr>Persamaan Regresi Linear</vt:lpstr>
      <vt:lpstr>Contoh Kasus 1</vt:lpstr>
      <vt:lpstr>Contoh Kasus 1</vt:lpstr>
      <vt:lpstr>Contoh Kasus 1</vt:lpstr>
      <vt:lpstr>Contoh Kasus 2</vt:lpstr>
      <vt:lpstr>Contoh Kasus 2</vt:lpstr>
      <vt:lpstr>Korelasi </vt:lpstr>
      <vt:lpstr>Korelasi Positif</vt:lpstr>
      <vt:lpstr>Korelasi Negatif</vt:lpstr>
      <vt:lpstr>Tidak Berkorelasi</vt:lpstr>
      <vt:lpstr>Koefisien Korelasi</vt:lpstr>
      <vt:lpstr>Koefisien Determinasi</vt:lpstr>
      <vt:lpstr>Contoh Kasus 3</vt:lpstr>
      <vt:lpstr>Contoh Kasus 3</vt:lpstr>
      <vt:lpstr>Contoh Kasus 3</vt:lpstr>
      <vt:lpstr>Review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</dc:creator>
  <cp:lastModifiedBy>USER</cp:lastModifiedBy>
  <cp:revision>227</cp:revision>
  <dcterms:created xsi:type="dcterms:W3CDTF">2017-02-22T02:03:24Z</dcterms:created>
  <dcterms:modified xsi:type="dcterms:W3CDTF">2017-05-04T06:12:15Z</dcterms:modified>
</cp:coreProperties>
</file>